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6" Type="http://schemas.openxmlformats.org/officeDocument/2006/relationships/image" Target="../media/image34.jpg"/><Relationship Id="rId5" Type="http://schemas.openxmlformats.org/officeDocument/2006/relationships/image" Target="../media/image33.jfif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g"/><Relationship Id="rId6" Type="http://schemas.openxmlformats.org/officeDocument/2006/relationships/image" Target="../media/image34.jpg"/><Relationship Id="rId5" Type="http://schemas.openxmlformats.org/officeDocument/2006/relationships/image" Target="../media/image33.jfif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5A84C-BF2A-449B-8E31-2D8D0E80A0F7}" type="doc">
      <dgm:prSet loTypeId="urn:microsoft.com/office/officeart/2005/8/layout/pList1" loCatId="picture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9CC8986-D727-4873-815A-B0F63BA6DE97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Социальная отчужденность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68B4-8C16-4A83-B660-FE733A172E42}" type="parTrans" cxnId="{F07BAAA5-1A92-4C35-B214-137703AB766A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26805-E181-41AB-8C40-9E4E5DEEE1B4}" type="sibTrans" cxnId="{F07BAAA5-1A92-4C35-B214-137703AB766A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8B75F-EF53-4AAB-95D4-80D900E02FC3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 Во время спорных дискуссий стал резко категоричным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A7803-D02D-4FBE-8F87-4DC649224A45}" type="parTrans" cxnId="{E0D9520D-089B-4AA3-A734-F7EE741CE7BD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38014-C95D-4127-BACE-3E785FE5D187}" type="sibTrans" cxnId="{E0D9520D-089B-4AA3-A734-F7EE741CE7BD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0C429-F73F-4575-A8BE-8C0DA98E5EB8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На компьютере оказывается много разных сохраненных ссылок или файлов экстремистского содержания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2D064-9DAD-4B30-B248-B640C02CFC26}" type="parTrans" cxnId="{AB3E36E2-2A8C-44E1-B0CD-F3FCD28E020C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76C6-2432-4630-9431-D965193930B6}" type="sibTrans" cxnId="{AB3E36E2-2A8C-44E1-B0CD-F3FCD28E020C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B5B0B-578E-4A7C-A257-33CB4878AFB1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Стал более агрессивным, жестко делит мир на хороших и плохих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72A14-7DA9-4ADD-B75B-4BEEE359F53A}" type="parTrans" cxnId="{C164BD06-78D0-45D8-838C-8992F6C42B7E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6C57E9-36E0-436D-A15E-1050A8A267B3}" type="sibTrans" cxnId="{C164BD06-78D0-45D8-838C-8992F6C42B7E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9A013-EEBC-4DD2-B210-847CBF37D228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Отдаляется от семьи и старых друзей 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A63A3-C760-4244-89F5-9C9CA4AA83EA}" type="parTrans" cxnId="{E8E17ECA-811D-466D-B90A-D9C52F2635B6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3479AA-6161-4E5F-8722-23A1137D1F6F}" type="sibTrans" cxnId="{E8E17ECA-811D-466D-B90A-D9C52F2635B6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5E1296-9A7D-4AB6-8461-C0392BD8B58F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Интернет-псевдонимы, подписки в социальных сетях, пароли и т.п. носят националистический характер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7376B-6F05-4CC2-AEC8-6C71529C7AFE}" type="parTrans" cxnId="{E7E01D60-C1DD-4EC3-AFD4-4270FA58CD06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62FE61-1CD8-4446-8CD2-10A505F31471}" type="sibTrans" cxnId="{E7E01D60-C1DD-4EC3-AFD4-4270FA58CD06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A0E82-9F4D-40FA-B0BF-D35E8A793679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Повышенное увлечение вредными привычками или же яркое их осуждение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0751C-4D58-444A-8240-FD82CE152545}" type="parTrans" cxnId="{58B0F5A8-7F03-4FB3-85AB-7C5909E13D0F}">
      <dgm:prSet/>
      <dgm:spPr/>
      <dgm:t>
        <a:bodyPr/>
        <a:lstStyle/>
        <a:p>
          <a:endParaRPr lang="ru-RU"/>
        </a:p>
      </dgm:t>
    </dgm:pt>
    <dgm:pt modelId="{D8DB4E7A-5AA0-4358-92F9-3A717A3BE2DC}" type="sibTrans" cxnId="{58B0F5A8-7F03-4FB3-85AB-7C5909E13D0F}">
      <dgm:prSet/>
      <dgm:spPr/>
      <dgm:t>
        <a:bodyPr/>
        <a:lstStyle/>
        <a:p>
          <a:endParaRPr lang="ru-RU"/>
        </a:p>
      </dgm:t>
    </dgm:pt>
    <dgm:pt modelId="{10850A61-77F1-4A33-8662-7FA84D3FF7C6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Резкая смена стиля одежды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CA837-8C4E-4B0B-BAAD-2478C1EBB289}" type="sibTrans" cxnId="{9E484360-66FA-481E-B95A-A755907946AD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02C09-0FAD-440E-9A5D-17CC3029669F}" type="parTrans" cxnId="{9E484360-66FA-481E-B95A-A755907946AD}">
      <dgm:prSet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4BB34-9A57-493D-B307-C4E6FF26ECB3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Стремится к уединению, внезапно ограничивает паролем компьютер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0D7C7-8DA3-4A46-B619-AB2EE3A88613}" type="sibTrans" cxnId="{2BFA4DE6-5053-4723-B06B-7938BFB40110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3C6E19-0BB3-426E-BD63-D09B8EFA333C}" type="parTrans" cxnId="{2BFA4DE6-5053-4723-B06B-7938BFB40110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AB50ED-A83C-4E6F-BCA6-806861C97058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- Появление татуировок с изображением символики 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59058-7CFA-4EA3-BBF6-AFAAF1943E81}" type="parTrans" cxnId="{6AFFBDA3-CD70-4734-B01C-30740425E15D}">
      <dgm:prSet/>
      <dgm:spPr/>
      <dgm:t>
        <a:bodyPr/>
        <a:lstStyle/>
        <a:p>
          <a:endParaRPr lang="ru-RU"/>
        </a:p>
      </dgm:t>
    </dgm:pt>
    <dgm:pt modelId="{EC8C83F6-C9DA-4534-BC14-23FCBD6D0A18}" type="sibTrans" cxnId="{6AFFBDA3-CD70-4734-B01C-30740425E15D}">
      <dgm:prSet/>
      <dgm:spPr/>
      <dgm:t>
        <a:bodyPr/>
        <a:lstStyle/>
        <a:p>
          <a:endParaRPr lang="ru-RU"/>
        </a:p>
      </dgm:t>
    </dgm:pt>
    <dgm:pt modelId="{F5D5EC78-CF55-4FA1-AB3B-4339FAA3D7C7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В лексиконе появляется специфическая, ненормативная либо жаргонная лексика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99C25-3CBD-4543-B0AE-56FEEBEC1921}" type="parTrans" cxnId="{8D9F8385-CC59-47B4-81AA-92084B483E4D}">
      <dgm:prSet/>
      <dgm:spPr/>
      <dgm:t>
        <a:bodyPr/>
        <a:lstStyle/>
        <a:p>
          <a:endParaRPr lang="ru-RU"/>
        </a:p>
      </dgm:t>
    </dgm:pt>
    <dgm:pt modelId="{9375E8A9-BF09-437F-88D7-A84DB9A37FC5}" type="sibTrans" cxnId="{8D9F8385-CC59-47B4-81AA-92084B483E4D}">
      <dgm:prSet/>
      <dgm:spPr/>
      <dgm:t>
        <a:bodyPr/>
        <a:lstStyle/>
        <a:p>
          <a:endParaRPr lang="ru-RU"/>
        </a:p>
      </dgm:t>
    </dgm:pt>
    <dgm:pt modelId="{1DDCAD34-C1AD-4261-A481-1906DCF98134}">
      <dgm:prSet phldrT="[Текст]" custT="1"/>
      <dgm:spPr/>
      <dgm:t>
        <a:bodyPr anchor="ctr"/>
        <a:lstStyle/>
        <a:p>
          <a:r>
            <a:rPr lang="ru-RU" sz="1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Низкая самооценка и обостренная потребность в принадлежности к группе</a:t>
          </a:r>
          <a:endParaRPr lang="ru-RU" sz="12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AED86-2415-407D-8592-E3A061D0FD9D}" type="sibTrans" cxnId="{66325FE7-BF88-483B-AF9E-2BD111B9F697}">
      <dgm:prSet/>
      <dgm:spPr/>
      <dgm:t>
        <a:bodyPr/>
        <a:lstStyle/>
        <a:p>
          <a:endParaRPr lang="ru-RU"/>
        </a:p>
      </dgm:t>
    </dgm:pt>
    <dgm:pt modelId="{338EC6E3-094A-4EEE-A410-36C3ADB3D8E3}" type="parTrans" cxnId="{66325FE7-BF88-483B-AF9E-2BD111B9F697}">
      <dgm:prSet/>
      <dgm:spPr/>
      <dgm:t>
        <a:bodyPr/>
        <a:lstStyle/>
        <a:p>
          <a:endParaRPr lang="ru-RU"/>
        </a:p>
      </dgm:t>
    </dgm:pt>
    <dgm:pt modelId="{D7321DE8-0446-409C-9703-53199B29F14C}" type="pres">
      <dgm:prSet presAssocID="{9655A84C-BF2A-449B-8E31-2D8D0E80A0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922B5-D299-44A4-91AA-C9FE34AFD8D6}" type="pres">
      <dgm:prSet presAssocID="{1549A013-EEBC-4DD2-B210-847CBF37D228}" presName="compNode" presStyleCnt="0"/>
      <dgm:spPr/>
    </dgm:pt>
    <dgm:pt modelId="{E4430579-D0B4-4B4D-A345-26BADBCF7A91}" type="pres">
      <dgm:prSet presAssocID="{1549A013-EEBC-4DD2-B210-847CBF37D228}" presName="pictRect" presStyleLbl="node1" presStyleIdx="0" presStyleCnt="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572F6D8-0A75-49A1-84B2-A9FBD0C7EB9E}" type="pres">
      <dgm:prSet presAssocID="{1549A013-EEBC-4DD2-B210-847CBF37D228}" presName="textRect" presStyleLbl="revTx" presStyleIdx="0" presStyleCnt="12" custLinFactNeighborX="1221" custLinFactNeighborY="7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BB07B-CAF0-4B85-A90D-40D5DB3E7D80}" type="pres">
      <dgm:prSet presAssocID="{343479AA-6161-4E5F-8722-23A1137D1F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0EAD0D-4C14-42A9-AAAD-6460B5431175}" type="pres">
      <dgm:prSet presAssocID="{E9CC8986-D727-4873-815A-B0F63BA6DE97}" presName="compNode" presStyleCnt="0"/>
      <dgm:spPr/>
    </dgm:pt>
    <dgm:pt modelId="{D0DEEB35-4160-48BC-8A16-5FAFABAE14BC}" type="pres">
      <dgm:prSet presAssocID="{E9CC8986-D727-4873-815A-B0F63BA6DE97}" presName="pictRect" presStyleLbl="node1" presStyleIdx="1" presStyleCnt="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F71A4B8-4B46-4CC7-A397-761DC8CDF37D}" type="pres">
      <dgm:prSet presAssocID="{E9CC8986-D727-4873-815A-B0F63BA6DE97}" presName="textRect" presStyleLbl="revTx" presStyleIdx="1" presStyleCnt="12" custLinFactNeighborX="951" custLinFactNeighborY="1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C9694-A776-4444-A008-58C8F7FCE021}" type="pres">
      <dgm:prSet presAssocID="{22C26805-E181-41AB-8C40-9E4E5DEEE1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80E086-7A93-4BCB-8D05-CAE691296811}" type="pres">
      <dgm:prSet presAssocID="{108B5B0B-578E-4A7C-A257-33CB4878AFB1}" presName="compNode" presStyleCnt="0"/>
      <dgm:spPr/>
    </dgm:pt>
    <dgm:pt modelId="{F21FD0D7-A8A6-4A0F-919B-A51ADAFC0DD7}" type="pres">
      <dgm:prSet presAssocID="{108B5B0B-578E-4A7C-A257-33CB4878AFB1}" presName="pictRect" presStyleLbl="node1" presStyleIdx="2" presStyleCnt="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DC78EBE-320C-463D-B667-D0804F5B3F5B}" type="pres">
      <dgm:prSet presAssocID="{108B5B0B-578E-4A7C-A257-33CB4878AFB1}" presName="textRect" presStyleLbl="revTx" presStyleIdx="2" presStyleCnt="12" custLinFactNeighborX="951" custLinFactNeighborY="1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C16FF-E47E-4EF7-AC4C-95B0BA5942B7}" type="pres">
      <dgm:prSet presAssocID="{6A6C57E9-36E0-436D-A15E-1050A8A267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8A2F85-3CD0-43F9-A54C-E7BE7E267FE8}" type="pres">
      <dgm:prSet presAssocID="{BEA8B75F-EF53-4AAB-95D4-80D900E02FC3}" presName="compNode" presStyleCnt="0"/>
      <dgm:spPr/>
    </dgm:pt>
    <dgm:pt modelId="{43E5B2A2-2270-420E-8ACD-7C35D6FC457A}" type="pres">
      <dgm:prSet presAssocID="{BEA8B75F-EF53-4AAB-95D4-80D900E02FC3}" presName="pictRect" presStyleLbl="node1" presStyleIdx="3" presStyleCnt="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6E40E4A-A625-46B8-A2C0-EC03BC3DA7BF}" type="pres">
      <dgm:prSet presAssocID="{BEA8B75F-EF53-4AAB-95D4-80D900E02FC3}" presName="textRect" presStyleLbl="revTx" presStyleIdx="3" presStyleCnt="12" custLinFactNeighborY="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9E094-FD2C-4C78-9C29-4576CF9B08E6}" type="pres">
      <dgm:prSet presAssocID="{0C438014-C95D-4127-BACE-3E785FE5D1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732A40-2FE3-44B2-BE22-93E36AD5DF98}" type="pres">
      <dgm:prSet presAssocID="{10850A61-77F1-4A33-8662-7FA84D3FF7C6}" presName="compNode" presStyleCnt="0"/>
      <dgm:spPr/>
    </dgm:pt>
    <dgm:pt modelId="{F37E8687-0390-4926-9E83-F6FE8011EDDD}" type="pres">
      <dgm:prSet presAssocID="{10850A61-77F1-4A33-8662-7FA84D3FF7C6}" presName="pictRect" presStyleLbl="node1" presStyleIdx="4" presStyleCnt="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6EA589D0-EE7C-46FA-858D-DDA42242B491}" type="pres">
      <dgm:prSet presAssocID="{10850A61-77F1-4A33-8662-7FA84D3FF7C6}" presName="textRect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3BE5B-4581-49F6-A83B-74A574A146A8}" type="pres">
      <dgm:prSet presAssocID="{A96CA837-8C4E-4B0B-BAAD-2478C1EBB2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142F24-E805-47AF-8835-3A56B472B283}" type="pres">
      <dgm:prSet presAssocID="{2CAB50ED-A83C-4E6F-BCA6-806861C97058}" presName="compNode" presStyleCnt="0"/>
      <dgm:spPr/>
    </dgm:pt>
    <dgm:pt modelId="{84E6248D-F96C-4A0C-A4B1-24A626238C94}" type="pres">
      <dgm:prSet presAssocID="{2CAB50ED-A83C-4E6F-BCA6-806861C97058}" presName="pictRect" presStyleLbl="node1" presStyleIdx="5" presStyleCnt="1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4D65501-A1E9-47BC-878F-0B99F3930205}" type="pres">
      <dgm:prSet presAssocID="{2CAB50ED-A83C-4E6F-BCA6-806861C97058}" presName="textRect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5E1C9-8F95-4DAC-B705-7700E003431B}" type="pres">
      <dgm:prSet presAssocID="{EC8C83F6-C9DA-4534-BC14-23FCBD6D0A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8C82CD-27A9-44DA-965A-2FD3EF308117}" type="pres">
      <dgm:prSet presAssocID="{1DDCAD34-C1AD-4261-A481-1906DCF98134}" presName="compNode" presStyleCnt="0"/>
      <dgm:spPr/>
    </dgm:pt>
    <dgm:pt modelId="{158BE869-092C-4293-AAF9-0F6A2B25C23E}" type="pres">
      <dgm:prSet presAssocID="{1DDCAD34-C1AD-4261-A481-1906DCF98134}" presName="pictRect" presStyleLbl="node1" presStyleIdx="6" presStyleCnt="1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055281FD-55B5-4DF4-A41B-9B1CAA93814F}" type="pres">
      <dgm:prSet presAssocID="{1DDCAD34-C1AD-4261-A481-1906DCF98134}" presName="textRect" presStyleLbl="revTx" presStyleIdx="6" presStyleCnt="12" custLinFactNeighborX="-459" custLinFactNeighborY="4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6F2DF-4494-4FD2-893F-38AD4F715D2F}" type="pres">
      <dgm:prSet presAssocID="{845AED86-2415-407D-8592-E3A061D0FD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1D20A5-B546-452A-9138-7B4A243D664A}" type="pres">
      <dgm:prSet presAssocID="{401A0E82-9F4D-40FA-B0BF-D35E8A793679}" presName="compNode" presStyleCnt="0"/>
      <dgm:spPr/>
    </dgm:pt>
    <dgm:pt modelId="{B938293E-D1EE-4952-B6C6-B554176F88A6}" type="pres">
      <dgm:prSet presAssocID="{401A0E82-9F4D-40FA-B0BF-D35E8A793679}" presName="pictRect" presStyleLbl="node1" presStyleIdx="7" presStyleCnt="1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1374B69-3CC2-4DAB-ACE2-E32E303B82E0}" type="pres">
      <dgm:prSet presAssocID="{401A0E82-9F4D-40FA-B0BF-D35E8A793679}" presName="textRect" presStyleLbl="revTx" presStyleIdx="7" presStyleCnt="12" custLinFactNeighborX="-475" custLinFactNeighborY="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F992-E79C-44A2-9F7A-237B4DCA6DCC}" type="pres">
      <dgm:prSet presAssocID="{D8DB4E7A-5AA0-4358-92F9-3A717A3BE2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A07F24-1050-4FAD-95BB-10A55F73C3D1}" type="pres">
      <dgm:prSet presAssocID="{F5D5EC78-CF55-4FA1-AB3B-4339FAA3D7C7}" presName="compNode" presStyleCnt="0"/>
      <dgm:spPr/>
    </dgm:pt>
    <dgm:pt modelId="{D0559CC9-5837-4E8D-B270-BC6865C70D13}" type="pres">
      <dgm:prSet presAssocID="{F5D5EC78-CF55-4FA1-AB3B-4339FAA3D7C7}" presName="pictRect" presStyleLbl="node1" presStyleIdx="8" presStyleCnt="12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1F5E6CC-ABEC-46EE-ABEE-52D7DCDF515C}" type="pres">
      <dgm:prSet presAssocID="{F5D5EC78-CF55-4FA1-AB3B-4339FAA3D7C7}" presName="textRect" presStyleLbl="revTx" presStyleIdx="8" presStyleCnt="12" custLinFactNeighborY="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09169-E816-44B3-8841-21D49951C22A}" type="pres">
      <dgm:prSet presAssocID="{9375E8A9-BF09-437F-88D7-A84DB9A37F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735AEE-1834-489C-ABC0-7481E7514E0A}" type="pres">
      <dgm:prSet presAssocID="{FAC4BB34-9A57-493D-B307-C4E6FF26ECB3}" presName="compNode" presStyleCnt="0"/>
      <dgm:spPr/>
    </dgm:pt>
    <dgm:pt modelId="{15C3C4A0-A43B-4839-B4FE-2FD76775B012}" type="pres">
      <dgm:prSet presAssocID="{FAC4BB34-9A57-493D-B307-C4E6FF26ECB3}" presName="pictRect" presStyleLbl="node1" presStyleIdx="9" presStyleCnt="12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C70E4D13-6951-4779-9FFF-9009548CBE03}" type="pres">
      <dgm:prSet presAssocID="{FAC4BB34-9A57-493D-B307-C4E6FF26ECB3}" presName="textRect" presStyleLbl="revTx" presStyleIdx="9" presStyleCnt="12" custLinFactNeighborX="-459" custLinFactNeighborY="7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0D5A2-1402-4F6E-A19D-D2A6B63749A7}" type="pres">
      <dgm:prSet presAssocID="{E740D7C7-8DA3-4A46-B619-AB2EE3A886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4E13F1-05B6-42F1-B2FB-5FE553215B76}" type="pres">
      <dgm:prSet presAssocID="{E05E1296-9A7D-4AB6-8461-C0392BD8B58F}" presName="compNode" presStyleCnt="0"/>
      <dgm:spPr/>
    </dgm:pt>
    <dgm:pt modelId="{D10CC2E7-6885-4329-8744-29F7D3D53F97}" type="pres">
      <dgm:prSet presAssocID="{E05E1296-9A7D-4AB6-8461-C0392BD8B58F}" presName="pictRect" presStyleLbl="node1" presStyleIdx="10" presStyleCnt="12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D66226A-E2BD-4FA8-AB92-22AC1C0E5567}" type="pres">
      <dgm:prSet presAssocID="{E05E1296-9A7D-4AB6-8461-C0392BD8B58F}" presName="textRect" presStyleLbl="revTx" presStyleIdx="10" presStyleCnt="12" custLinFactNeighborY="2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1998D-B38A-46DD-8C9D-FDD281DBF01C}" type="pres">
      <dgm:prSet presAssocID="{DC62FE61-1CD8-4446-8CD2-10A505F314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8EEE4E-5665-4556-B13B-5B3F2270DA2A}" type="pres">
      <dgm:prSet presAssocID="{3280C429-F73F-4575-A8BE-8C0DA98E5EB8}" presName="compNode" presStyleCnt="0"/>
      <dgm:spPr/>
    </dgm:pt>
    <dgm:pt modelId="{2EA74F2E-FCAC-4E0C-989F-CBED842492D3}" type="pres">
      <dgm:prSet presAssocID="{3280C429-F73F-4575-A8BE-8C0DA98E5EB8}" presName="pictRect" presStyleLbl="node1" presStyleIdx="11" presStyleCnt="12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9508259-30FA-42E0-9F1F-04CA9F16BE51}" type="pres">
      <dgm:prSet presAssocID="{3280C429-F73F-4575-A8BE-8C0DA98E5EB8}" presName="textRect" presStyleLbl="revTx" presStyleIdx="11" presStyleCnt="12" custLinFactNeighborX="-475" custLinFactNeighborY="38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F47DF-A549-4F8A-89BC-578D4A35D786}" type="presOf" srcId="{E740D7C7-8DA3-4A46-B619-AB2EE3A88613}" destId="{71A0D5A2-1402-4F6E-A19D-D2A6B63749A7}" srcOrd="0" destOrd="0" presId="urn:microsoft.com/office/officeart/2005/8/layout/pList1"/>
    <dgm:cxn modelId="{F0B45677-CC46-4C1D-9183-CA0E6848A84A}" type="presOf" srcId="{401A0E82-9F4D-40FA-B0BF-D35E8A793679}" destId="{D1374B69-3CC2-4DAB-ACE2-E32E303B82E0}" srcOrd="0" destOrd="0" presId="urn:microsoft.com/office/officeart/2005/8/layout/pList1"/>
    <dgm:cxn modelId="{E8E17ECA-811D-466D-B90A-D9C52F2635B6}" srcId="{9655A84C-BF2A-449B-8E31-2D8D0E80A0F7}" destId="{1549A013-EEBC-4DD2-B210-847CBF37D228}" srcOrd="0" destOrd="0" parTransId="{5D8A63A3-C760-4244-89F5-9C9CA4AA83EA}" sibTransId="{343479AA-6161-4E5F-8722-23A1137D1F6F}"/>
    <dgm:cxn modelId="{3D78A63B-B5C3-4754-AFD6-C3F19D9A3457}" type="presOf" srcId="{22C26805-E181-41AB-8C40-9E4E5DEEE1B4}" destId="{F05C9694-A776-4444-A008-58C8F7FCE021}" srcOrd="0" destOrd="0" presId="urn:microsoft.com/office/officeart/2005/8/layout/pList1"/>
    <dgm:cxn modelId="{E7E01D60-C1DD-4EC3-AFD4-4270FA58CD06}" srcId="{9655A84C-BF2A-449B-8E31-2D8D0E80A0F7}" destId="{E05E1296-9A7D-4AB6-8461-C0392BD8B58F}" srcOrd="10" destOrd="0" parTransId="{3FE7376B-6F05-4CC2-AEC8-6C71529C7AFE}" sibTransId="{DC62FE61-1CD8-4446-8CD2-10A505F31471}"/>
    <dgm:cxn modelId="{0A14DB8F-C13F-498D-BE6D-0E4A1CFA7292}" type="presOf" srcId="{D8DB4E7A-5AA0-4358-92F9-3A717A3BE2DC}" destId="{675CF992-E79C-44A2-9F7A-237B4DCA6DCC}" srcOrd="0" destOrd="0" presId="urn:microsoft.com/office/officeart/2005/8/layout/pList1"/>
    <dgm:cxn modelId="{9E484360-66FA-481E-B95A-A755907946AD}" srcId="{9655A84C-BF2A-449B-8E31-2D8D0E80A0F7}" destId="{10850A61-77F1-4A33-8662-7FA84D3FF7C6}" srcOrd="4" destOrd="0" parTransId="{31802C09-0FAD-440E-9A5D-17CC3029669F}" sibTransId="{A96CA837-8C4E-4B0B-BAAD-2478C1EBB289}"/>
    <dgm:cxn modelId="{BCDC804E-3566-48E5-97E3-0835E7CFB129}" type="presOf" srcId="{0C438014-C95D-4127-BACE-3E785FE5D187}" destId="{9BF9E094-FD2C-4C78-9C29-4576CF9B08E6}" srcOrd="0" destOrd="0" presId="urn:microsoft.com/office/officeart/2005/8/layout/pList1"/>
    <dgm:cxn modelId="{C164BD06-78D0-45D8-838C-8992F6C42B7E}" srcId="{9655A84C-BF2A-449B-8E31-2D8D0E80A0F7}" destId="{108B5B0B-578E-4A7C-A257-33CB4878AFB1}" srcOrd="2" destOrd="0" parTransId="{B7672A14-7DA9-4ADD-B75B-4BEEE359F53A}" sibTransId="{6A6C57E9-36E0-436D-A15E-1050A8A267B3}"/>
    <dgm:cxn modelId="{D3DB66D4-274C-46CA-A57B-EB4DCE7D786A}" type="presOf" srcId="{DC62FE61-1CD8-4446-8CD2-10A505F31471}" destId="{7D01998D-B38A-46DD-8C9D-FDD281DBF01C}" srcOrd="0" destOrd="0" presId="urn:microsoft.com/office/officeart/2005/8/layout/pList1"/>
    <dgm:cxn modelId="{6AFFBDA3-CD70-4734-B01C-30740425E15D}" srcId="{9655A84C-BF2A-449B-8E31-2D8D0E80A0F7}" destId="{2CAB50ED-A83C-4E6F-BCA6-806861C97058}" srcOrd="5" destOrd="0" parTransId="{25059058-7CFA-4EA3-BBF6-AFAAF1943E81}" sibTransId="{EC8C83F6-C9DA-4534-BC14-23FCBD6D0A18}"/>
    <dgm:cxn modelId="{693E6AF8-7B16-424B-AAFE-28156745F17F}" type="presOf" srcId="{343479AA-6161-4E5F-8722-23A1137D1F6F}" destId="{5DFBB07B-CAF0-4B85-A90D-40D5DB3E7D80}" srcOrd="0" destOrd="0" presId="urn:microsoft.com/office/officeart/2005/8/layout/pList1"/>
    <dgm:cxn modelId="{538840D1-B159-440B-916D-B3E16EB41A8D}" type="presOf" srcId="{A96CA837-8C4E-4B0B-BAAD-2478C1EBB289}" destId="{E3C3BE5B-4581-49F6-A83B-74A574A146A8}" srcOrd="0" destOrd="0" presId="urn:microsoft.com/office/officeart/2005/8/layout/pList1"/>
    <dgm:cxn modelId="{C6ED6A0F-F340-46ED-9737-1DD37F1FC0AE}" type="presOf" srcId="{10850A61-77F1-4A33-8662-7FA84D3FF7C6}" destId="{6EA589D0-EE7C-46FA-858D-DDA42242B491}" srcOrd="0" destOrd="0" presId="urn:microsoft.com/office/officeart/2005/8/layout/pList1"/>
    <dgm:cxn modelId="{D4B123A0-0096-44FA-93F8-28A8FC7E6ACA}" type="presOf" srcId="{BEA8B75F-EF53-4AAB-95D4-80D900E02FC3}" destId="{96E40E4A-A625-46B8-A2C0-EC03BC3DA7BF}" srcOrd="0" destOrd="0" presId="urn:microsoft.com/office/officeart/2005/8/layout/pList1"/>
    <dgm:cxn modelId="{58E3D952-CC17-4937-8273-EFADDAEDEECB}" type="presOf" srcId="{FAC4BB34-9A57-493D-B307-C4E6FF26ECB3}" destId="{C70E4D13-6951-4779-9FFF-9009548CBE03}" srcOrd="0" destOrd="0" presId="urn:microsoft.com/office/officeart/2005/8/layout/pList1"/>
    <dgm:cxn modelId="{58B0F5A8-7F03-4FB3-85AB-7C5909E13D0F}" srcId="{9655A84C-BF2A-449B-8E31-2D8D0E80A0F7}" destId="{401A0E82-9F4D-40FA-B0BF-D35E8A793679}" srcOrd="7" destOrd="0" parTransId="{99A0751C-4D58-444A-8240-FD82CE152545}" sibTransId="{D8DB4E7A-5AA0-4358-92F9-3A717A3BE2DC}"/>
    <dgm:cxn modelId="{F027B195-97F5-4917-B53B-EE138CC14F01}" type="presOf" srcId="{E05E1296-9A7D-4AB6-8461-C0392BD8B58F}" destId="{8D66226A-E2BD-4FA8-AB92-22AC1C0E5567}" srcOrd="0" destOrd="0" presId="urn:microsoft.com/office/officeart/2005/8/layout/pList1"/>
    <dgm:cxn modelId="{CCE77F39-B1EC-4696-8F8A-B37480C14F5F}" type="presOf" srcId="{EC8C83F6-C9DA-4534-BC14-23FCBD6D0A18}" destId="{D035E1C9-8F95-4DAC-B705-7700E003431B}" srcOrd="0" destOrd="0" presId="urn:microsoft.com/office/officeart/2005/8/layout/pList1"/>
    <dgm:cxn modelId="{2BFA4DE6-5053-4723-B06B-7938BFB40110}" srcId="{9655A84C-BF2A-449B-8E31-2D8D0E80A0F7}" destId="{FAC4BB34-9A57-493D-B307-C4E6FF26ECB3}" srcOrd="9" destOrd="0" parTransId="{523C6E19-0BB3-426E-BD63-D09B8EFA333C}" sibTransId="{E740D7C7-8DA3-4A46-B619-AB2EE3A88613}"/>
    <dgm:cxn modelId="{B69DFA89-C9E5-43A4-B768-E58AF503F9FB}" type="presOf" srcId="{2CAB50ED-A83C-4E6F-BCA6-806861C97058}" destId="{E4D65501-A1E9-47BC-878F-0B99F3930205}" srcOrd="0" destOrd="0" presId="urn:microsoft.com/office/officeart/2005/8/layout/pList1"/>
    <dgm:cxn modelId="{9E417A0C-CBC6-4367-84BD-1D475833F389}" type="presOf" srcId="{108B5B0B-578E-4A7C-A257-33CB4878AFB1}" destId="{8DC78EBE-320C-463D-B667-D0804F5B3F5B}" srcOrd="0" destOrd="0" presId="urn:microsoft.com/office/officeart/2005/8/layout/pList1"/>
    <dgm:cxn modelId="{A0EB039D-DF09-4F0E-8648-D66B3A9A0312}" type="presOf" srcId="{9375E8A9-BF09-437F-88D7-A84DB9A37FC5}" destId="{07109169-E816-44B3-8841-21D49951C22A}" srcOrd="0" destOrd="0" presId="urn:microsoft.com/office/officeart/2005/8/layout/pList1"/>
    <dgm:cxn modelId="{0C4FECB5-7DDA-46E4-94DE-9B997E41A6B1}" type="presOf" srcId="{1DDCAD34-C1AD-4261-A481-1906DCF98134}" destId="{055281FD-55B5-4DF4-A41B-9B1CAA93814F}" srcOrd="0" destOrd="0" presId="urn:microsoft.com/office/officeart/2005/8/layout/pList1"/>
    <dgm:cxn modelId="{66325FE7-BF88-483B-AF9E-2BD111B9F697}" srcId="{9655A84C-BF2A-449B-8E31-2D8D0E80A0F7}" destId="{1DDCAD34-C1AD-4261-A481-1906DCF98134}" srcOrd="6" destOrd="0" parTransId="{338EC6E3-094A-4EEE-A410-36C3ADB3D8E3}" sibTransId="{845AED86-2415-407D-8592-E3A061D0FD9D}"/>
    <dgm:cxn modelId="{14B52997-23F3-4096-849F-0532BA846C52}" type="presOf" srcId="{F5D5EC78-CF55-4FA1-AB3B-4339FAA3D7C7}" destId="{F1F5E6CC-ABEC-46EE-ABEE-52D7DCDF515C}" srcOrd="0" destOrd="0" presId="urn:microsoft.com/office/officeart/2005/8/layout/pList1"/>
    <dgm:cxn modelId="{F07BAAA5-1A92-4C35-B214-137703AB766A}" srcId="{9655A84C-BF2A-449B-8E31-2D8D0E80A0F7}" destId="{E9CC8986-D727-4873-815A-B0F63BA6DE97}" srcOrd="1" destOrd="0" parTransId="{44DE68B4-8C16-4A83-B660-FE733A172E42}" sibTransId="{22C26805-E181-41AB-8C40-9E4E5DEEE1B4}"/>
    <dgm:cxn modelId="{AB3E36E2-2A8C-44E1-B0CD-F3FCD28E020C}" srcId="{9655A84C-BF2A-449B-8E31-2D8D0E80A0F7}" destId="{3280C429-F73F-4575-A8BE-8C0DA98E5EB8}" srcOrd="11" destOrd="0" parTransId="{72C2D064-9DAD-4B30-B248-B640C02CFC26}" sibTransId="{8FDC76C6-2432-4630-9431-D965193930B6}"/>
    <dgm:cxn modelId="{C9C2BF5C-DA42-4665-95B4-1EC63ED4CEBD}" type="presOf" srcId="{E9CC8986-D727-4873-815A-B0F63BA6DE97}" destId="{2F71A4B8-4B46-4CC7-A397-761DC8CDF37D}" srcOrd="0" destOrd="0" presId="urn:microsoft.com/office/officeart/2005/8/layout/pList1"/>
    <dgm:cxn modelId="{88642DAE-0D5B-4F74-82A9-801B59A919BC}" type="presOf" srcId="{3280C429-F73F-4575-A8BE-8C0DA98E5EB8}" destId="{A9508259-30FA-42E0-9F1F-04CA9F16BE51}" srcOrd="0" destOrd="0" presId="urn:microsoft.com/office/officeart/2005/8/layout/pList1"/>
    <dgm:cxn modelId="{D8768D8C-D8AF-4331-B583-2A957E57D968}" type="presOf" srcId="{1549A013-EEBC-4DD2-B210-847CBF37D228}" destId="{A572F6D8-0A75-49A1-84B2-A9FBD0C7EB9E}" srcOrd="0" destOrd="0" presId="urn:microsoft.com/office/officeart/2005/8/layout/pList1"/>
    <dgm:cxn modelId="{E9E81DCE-1488-42C3-8606-B075786023E1}" type="presOf" srcId="{9655A84C-BF2A-449B-8E31-2D8D0E80A0F7}" destId="{D7321DE8-0446-409C-9703-53199B29F14C}" srcOrd="0" destOrd="0" presId="urn:microsoft.com/office/officeart/2005/8/layout/pList1"/>
    <dgm:cxn modelId="{E0D9520D-089B-4AA3-A734-F7EE741CE7BD}" srcId="{9655A84C-BF2A-449B-8E31-2D8D0E80A0F7}" destId="{BEA8B75F-EF53-4AAB-95D4-80D900E02FC3}" srcOrd="3" destOrd="0" parTransId="{186A7803-D02D-4FBE-8F87-4DC649224A45}" sibTransId="{0C438014-C95D-4127-BACE-3E785FE5D187}"/>
    <dgm:cxn modelId="{8D9F8385-CC59-47B4-81AA-92084B483E4D}" srcId="{9655A84C-BF2A-449B-8E31-2D8D0E80A0F7}" destId="{F5D5EC78-CF55-4FA1-AB3B-4339FAA3D7C7}" srcOrd="8" destOrd="0" parTransId="{49199C25-3CBD-4543-B0AE-56FEEBEC1921}" sibTransId="{9375E8A9-BF09-437F-88D7-A84DB9A37FC5}"/>
    <dgm:cxn modelId="{0B078056-7274-4705-AE5A-B64FE998027F}" type="presOf" srcId="{845AED86-2415-407D-8592-E3A061D0FD9D}" destId="{A746F2DF-4494-4FD2-893F-38AD4F715D2F}" srcOrd="0" destOrd="0" presId="urn:microsoft.com/office/officeart/2005/8/layout/pList1"/>
    <dgm:cxn modelId="{057CEF5A-374C-4A69-8D73-ADC690D369BB}" type="presOf" srcId="{6A6C57E9-36E0-436D-A15E-1050A8A267B3}" destId="{79DC16FF-E47E-4EF7-AC4C-95B0BA5942B7}" srcOrd="0" destOrd="0" presId="urn:microsoft.com/office/officeart/2005/8/layout/pList1"/>
    <dgm:cxn modelId="{25480C1B-D18D-437E-89AE-4C6A0A6CC5B2}" type="presParOf" srcId="{D7321DE8-0446-409C-9703-53199B29F14C}" destId="{22B922B5-D299-44A4-91AA-C9FE34AFD8D6}" srcOrd="0" destOrd="0" presId="urn:microsoft.com/office/officeart/2005/8/layout/pList1"/>
    <dgm:cxn modelId="{2A5FDA95-3E6A-46CF-9268-D024386877E8}" type="presParOf" srcId="{22B922B5-D299-44A4-91AA-C9FE34AFD8D6}" destId="{E4430579-D0B4-4B4D-A345-26BADBCF7A91}" srcOrd="0" destOrd="0" presId="urn:microsoft.com/office/officeart/2005/8/layout/pList1"/>
    <dgm:cxn modelId="{57B03A93-8F6B-46CF-8BF9-0234E62DCEA3}" type="presParOf" srcId="{22B922B5-D299-44A4-91AA-C9FE34AFD8D6}" destId="{A572F6D8-0A75-49A1-84B2-A9FBD0C7EB9E}" srcOrd="1" destOrd="0" presId="urn:microsoft.com/office/officeart/2005/8/layout/pList1"/>
    <dgm:cxn modelId="{550D1B4B-4B97-42E2-BD3F-63320AE38BB4}" type="presParOf" srcId="{D7321DE8-0446-409C-9703-53199B29F14C}" destId="{5DFBB07B-CAF0-4B85-A90D-40D5DB3E7D80}" srcOrd="1" destOrd="0" presId="urn:microsoft.com/office/officeart/2005/8/layout/pList1"/>
    <dgm:cxn modelId="{91BA42DD-DE86-48E7-B5D0-18F900D10A1C}" type="presParOf" srcId="{D7321DE8-0446-409C-9703-53199B29F14C}" destId="{630EAD0D-4C14-42A9-AAAD-6460B5431175}" srcOrd="2" destOrd="0" presId="urn:microsoft.com/office/officeart/2005/8/layout/pList1"/>
    <dgm:cxn modelId="{050731D5-3847-4E54-97A3-0D1A1F87BB6F}" type="presParOf" srcId="{630EAD0D-4C14-42A9-AAAD-6460B5431175}" destId="{D0DEEB35-4160-48BC-8A16-5FAFABAE14BC}" srcOrd="0" destOrd="0" presId="urn:microsoft.com/office/officeart/2005/8/layout/pList1"/>
    <dgm:cxn modelId="{BDCCD640-2ED5-4B76-9D01-856813B34CB7}" type="presParOf" srcId="{630EAD0D-4C14-42A9-AAAD-6460B5431175}" destId="{2F71A4B8-4B46-4CC7-A397-761DC8CDF37D}" srcOrd="1" destOrd="0" presId="urn:microsoft.com/office/officeart/2005/8/layout/pList1"/>
    <dgm:cxn modelId="{E6DF4EE7-105E-4E6E-A0B3-BD385E57AAE6}" type="presParOf" srcId="{D7321DE8-0446-409C-9703-53199B29F14C}" destId="{F05C9694-A776-4444-A008-58C8F7FCE021}" srcOrd="3" destOrd="0" presId="urn:microsoft.com/office/officeart/2005/8/layout/pList1"/>
    <dgm:cxn modelId="{1FE9B7EF-4EBA-4692-AE8E-5250AB903FB3}" type="presParOf" srcId="{D7321DE8-0446-409C-9703-53199B29F14C}" destId="{9980E086-7A93-4BCB-8D05-CAE691296811}" srcOrd="4" destOrd="0" presId="urn:microsoft.com/office/officeart/2005/8/layout/pList1"/>
    <dgm:cxn modelId="{FB407042-A769-4327-B34C-620C793DD7DC}" type="presParOf" srcId="{9980E086-7A93-4BCB-8D05-CAE691296811}" destId="{F21FD0D7-A8A6-4A0F-919B-A51ADAFC0DD7}" srcOrd="0" destOrd="0" presId="urn:microsoft.com/office/officeart/2005/8/layout/pList1"/>
    <dgm:cxn modelId="{7E6E9B60-4EFF-4D4F-A4DC-505E136E0708}" type="presParOf" srcId="{9980E086-7A93-4BCB-8D05-CAE691296811}" destId="{8DC78EBE-320C-463D-B667-D0804F5B3F5B}" srcOrd="1" destOrd="0" presId="urn:microsoft.com/office/officeart/2005/8/layout/pList1"/>
    <dgm:cxn modelId="{FB57FF0F-8A5E-4FBC-AC57-F18A4794E56D}" type="presParOf" srcId="{D7321DE8-0446-409C-9703-53199B29F14C}" destId="{79DC16FF-E47E-4EF7-AC4C-95B0BA5942B7}" srcOrd="5" destOrd="0" presId="urn:microsoft.com/office/officeart/2005/8/layout/pList1"/>
    <dgm:cxn modelId="{3AE82138-CCF0-4E45-849A-D602723A17A9}" type="presParOf" srcId="{D7321DE8-0446-409C-9703-53199B29F14C}" destId="{198A2F85-3CD0-43F9-A54C-E7BE7E267FE8}" srcOrd="6" destOrd="0" presId="urn:microsoft.com/office/officeart/2005/8/layout/pList1"/>
    <dgm:cxn modelId="{434BCF4E-9761-4897-B5E2-09DA7F2C8092}" type="presParOf" srcId="{198A2F85-3CD0-43F9-A54C-E7BE7E267FE8}" destId="{43E5B2A2-2270-420E-8ACD-7C35D6FC457A}" srcOrd="0" destOrd="0" presId="urn:microsoft.com/office/officeart/2005/8/layout/pList1"/>
    <dgm:cxn modelId="{C48816D1-DC88-490C-977C-EFD6B399D45E}" type="presParOf" srcId="{198A2F85-3CD0-43F9-A54C-E7BE7E267FE8}" destId="{96E40E4A-A625-46B8-A2C0-EC03BC3DA7BF}" srcOrd="1" destOrd="0" presId="urn:microsoft.com/office/officeart/2005/8/layout/pList1"/>
    <dgm:cxn modelId="{3408D47B-EBBE-46F8-9F14-25F1B97E5FD6}" type="presParOf" srcId="{D7321DE8-0446-409C-9703-53199B29F14C}" destId="{9BF9E094-FD2C-4C78-9C29-4576CF9B08E6}" srcOrd="7" destOrd="0" presId="urn:microsoft.com/office/officeart/2005/8/layout/pList1"/>
    <dgm:cxn modelId="{266E3BFB-F494-46BC-B359-7DCB8E210834}" type="presParOf" srcId="{D7321DE8-0446-409C-9703-53199B29F14C}" destId="{DD732A40-2FE3-44B2-BE22-93E36AD5DF98}" srcOrd="8" destOrd="0" presId="urn:microsoft.com/office/officeart/2005/8/layout/pList1"/>
    <dgm:cxn modelId="{55A94E14-FC0C-418A-AB47-DD1E38A37333}" type="presParOf" srcId="{DD732A40-2FE3-44B2-BE22-93E36AD5DF98}" destId="{F37E8687-0390-4926-9E83-F6FE8011EDDD}" srcOrd="0" destOrd="0" presId="urn:microsoft.com/office/officeart/2005/8/layout/pList1"/>
    <dgm:cxn modelId="{35834151-F1E2-4033-A5A4-D05B1CBB1526}" type="presParOf" srcId="{DD732A40-2FE3-44B2-BE22-93E36AD5DF98}" destId="{6EA589D0-EE7C-46FA-858D-DDA42242B491}" srcOrd="1" destOrd="0" presId="urn:microsoft.com/office/officeart/2005/8/layout/pList1"/>
    <dgm:cxn modelId="{A9FEC8EE-068A-4155-88C0-46C9E752C8D3}" type="presParOf" srcId="{D7321DE8-0446-409C-9703-53199B29F14C}" destId="{E3C3BE5B-4581-49F6-A83B-74A574A146A8}" srcOrd="9" destOrd="0" presId="urn:microsoft.com/office/officeart/2005/8/layout/pList1"/>
    <dgm:cxn modelId="{7BBEE1A3-8F8C-452C-92D1-BF6E02F447F0}" type="presParOf" srcId="{D7321DE8-0446-409C-9703-53199B29F14C}" destId="{B2142F24-E805-47AF-8835-3A56B472B283}" srcOrd="10" destOrd="0" presId="urn:microsoft.com/office/officeart/2005/8/layout/pList1"/>
    <dgm:cxn modelId="{5636BD82-F15C-4FAF-8271-B3A4C5902BA4}" type="presParOf" srcId="{B2142F24-E805-47AF-8835-3A56B472B283}" destId="{84E6248D-F96C-4A0C-A4B1-24A626238C94}" srcOrd="0" destOrd="0" presId="urn:microsoft.com/office/officeart/2005/8/layout/pList1"/>
    <dgm:cxn modelId="{4CF4CFC3-9A71-42B5-8CC9-3FE58CD9D04D}" type="presParOf" srcId="{B2142F24-E805-47AF-8835-3A56B472B283}" destId="{E4D65501-A1E9-47BC-878F-0B99F3930205}" srcOrd="1" destOrd="0" presId="urn:microsoft.com/office/officeart/2005/8/layout/pList1"/>
    <dgm:cxn modelId="{9157880B-05F6-4A70-9F72-ED866D08157B}" type="presParOf" srcId="{D7321DE8-0446-409C-9703-53199B29F14C}" destId="{D035E1C9-8F95-4DAC-B705-7700E003431B}" srcOrd="11" destOrd="0" presId="urn:microsoft.com/office/officeart/2005/8/layout/pList1"/>
    <dgm:cxn modelId="{66529DE2-029E-4141-95E3-0D79967523EB}" type="presParOf" srcId="{D7321DE8-0446-409C-9703-53199B29F14C}" destId="{C28C82CD-27A9-44DA-965A-2FD3EF308117}" srcOrd="12" destOrd="0" presId="urn:microsoft.com/office/officeart/2005/8/layout/pList1"/>
    <dgm:cxn modelId="{C826BB9D-136B-46A5-A80F-AC7C457C9FA7}" type="presParOf" srcId="{C28C82CD-27A9-44DA-965A-2FD3EF308117}" destId="{158BE869-092C-4293-AAF9-0F6A2B25C23E}" srcOrd="0" destOrd="0" presId="urn:microsoft.com/office/officeart/2005/8/layout/pList1"/>
    <dgm:cxn modelId="{D3CC9FD2-814F-4263-86A1-1984A1442589}" type="presParOf" srcId="{C28C82CD-27A9-44DA-965A-2FD3EF308117}" destId="{055281FD-55B5-4DF4-A41B-9B1CAA93814F}" srcOrd="1" destOrd="0" presId="urn:microsoft.com/office/officeart/2005/8/layout/pList1"/>
    <dgm:cxn modelId="{305E3C56-F920-4FAA-AE15-336FCE5D990E}" type="presParOf" srcId="{D7321DE8-0446-409C-9703-53199B29F14C}" destId="{A746F2DF-4494-4FD2-893F-38AD4F715D2F}" srcOrd="13" destOrd="0" presId="urn:microsoft.com/office/officeart/2005/8/layout/pList1"/>
    <dgm:cxn modelId="{98B80B5F-B513-4D97-9012-D4873B789D23}" type="presParOf" srcId="{D7321DE8-0446-409C-9703-53199B29F14C}" destId="{411D20A5-B546-452A-9138-7B4A243D664A}" srcOrd="14" destOrd="0" presId="urn:microsoft.com/office/officeart/2005/8/layout/pList1"/>
    <dgm:cxn modelId="{A8091B5E-021F-4FCE-BB3E-72CCE6B40FC6}" type="presParOf" srcId="{411D20A5-B546-452A-9138-7B4A243D664A}" destId="{B938293E-D1EE-4952-B6C6-B554176F88A6}" srcOrd="0" destOrd="0" presId="urn:microsoft.com/office/officeart/2005/8/layout/pList1"/>
    <dgm:cxn modelId="{603CDD55-F89C-462E-94F1-8F9F2D9C03DD}" type="presParOf" srcId="{411D20A5-B546-452A-9138-7B4A243D664A}" destId="{D1374B69-3CC2-4DAB-ACE2-E32E303B82E0}" srcOrd="1" destOrd="0" presId="urn:microsoft.com/office/officeart/2005/8/layout/pList1"/>
    <dgm:cxn modelId="{EE2D6766-F4D1-4BC7-9C23-B877A157EB1E}" type="presParOf" srcId="{D7321DE8-0446-409C-9703-53199B29F14C}" destId="{675CF992-E79C-44A2-9F7A-237B4DCA6DCC}" srcOrd="15" destOrd="0" presId="urn:microsoft.com/office/officeart/2005/8/layout/pList1"/>
    <dgm:cxn modelId="{2DDE1007-D578-47F5-85F0-CF11CC380762}" type="presParOf" srcId="{D7321DE8-0446-409C-9703-53199B29F14C}" destId="{BBA07F24-1050-4FAD-95BB-10A55F73C3D1}" srcOrd="16" destOrd="0" presId="urn:microsoft.com/office/officeart/2005/8/layout/pList1"/>
    <dgm:cxn modelId="{B66BED83-E896-4C5F-828A-18D4488D7B03}" type="presParOf" srcId="{BBA07F24-1050-4FAD-95BB-10A55F73C3D1}" destId="{D0559CC9-5837-4E8D-B270-BC6865C70D13}" srcOrd="0" destOrd="0" presId="urn:microsoft.com/office/officeart/2005/8/layout/pList1"/>
    <dgm:cxn modelId="{F84E11B0-24DB-4A73-B7BB-6068D485BC17}" type="presParOf" srcId="{BBA07F24-1050-4FAD-95BB-10A55F73C3D1}" destId="{F1F5E6CC-ABEC-46EE-ABEE-52D7DCDF515C}" srcOrd="1" destOrd="0" presId="urn:microsoft.com/office/officeart/2005/8/layout/pList1"/>
    <dgm:cxn modelId="{0E426AB9-0F2C-4506-8642-775D77AF4CE1}" type="presParOf" srcId="{D7321DE8-0446-409C-9703-53199B29F14C}" destId="{07109169-E816-44B3-8841-21D49951C22A}" srcOrd="17" destOrd="0" presId="urn:microsoft.com/office/officeart/2005/8/layout/pList1"/>
    <dgm:cxn modelId="{712ED5CD-B216-476A-AA64-DDB8639EE58A}" type="presParOf" srcId="{D7321DE8-0446-409C-9703-53199B29F14C}" destId="{D0735AEE-1834-489C-ABC0-7481E7514E0A}" srcOrd="18" destOrd="0" presId="urn:microsoft.com/office/officeart/2005/8/layout/pList1"/>
    <dgm:cxn modelId="{E2AB592C-3E55-45EA-A158-48181441CD6A}" type="presParOf" srcId="{D0735AEE-1834-489C-ABC0-7481E7514E0A}" destId="{15C3C4A0-A43B-4839-B4FE-2FD76775B012}" srcOrd="0" destOrd="0" presId="urn:microsoft.com/office/officeart/2005/8/layout/pList1"/>
    <dgm:cxn modelId="{17A0AF2E-5F91-4DF9-AEAB-FB370221C67A}" type="presParOf" srcId="{D0735AEE-1834-489C-ABC0-7481E7514E0A}" destId="{C70E4D13-6951-4779-9FFF-9009548CBE03}" srcOrd="1" destOrd="0" presId="urn:microsoft.com/office/officeart/2005/8/layout/pList1"/>
    <dgm:cxn modelId="{044709F4-A257-4CA1-A4AE-FEC1505B6CF1}" type="presParOf" srcId="{D7321DE8-0446-409C-9703-53199B29F14C}" destId="{71A0D5A2-1402-4F6E-A19D-D2A6B63749A7}" srcOrd="19" destOrd="0" presId="urn:microsoft.com/office/officeart/2005/8/layout/pList1"/>
    <dgm:cxn modelId="{833CCDA6-4F4D-4F35-B757-D30A20C1B4D9}" type="presParOf" srcId="{D7321DE8-0446-409C-9703-53199B29F14C}" destId="{7C4E13F1-05B6-42F1-B2FB-5FE553215B76}" srcOrd="20" destOrd="0" presId="urn:microsoft.com/office/officeart/2005/8/layout/pList1"/>
    <dgm:cxn modelId="{8D308381-6096-4277-B686-E7297A23A72D}" type="presParOf" srcId="{7C4E13F1-05B6-42F1-B2FB-5FE553215B76}" destId="{D10CC2E7-6885-4329-8744-29F7D3D53F97}" srcOrd="0" destOrd="0" presId="urn:microsoft.com/office/officeart/2005/8/layout/pList1"/>
    <dgm:cxn modelId="{279BE464-96CB-448D-84A2-60EC334A4CDD}" type="presParOf" srcId="{7C4E13F1-05B6-42F1-B2FB-5FE553215B76}" destId="{8D66226A-E2BD-4FA8-AB92-22AC1C0E5567}" srcOrd="1" destOrd="0" presId="urn:microsoft.com/office/officeart/2005/8/layout/pList1"/>
    <dgm:cxn modelId="{F6FD2334-7356-442F-8014-EF0E6E7E6CE6}" type="presParOf" srcId="{D7321DE8-0446-409C-9703-53199B29F14C}" destId="{7D01998D-B38A-46DD-8C9D-FDD281DBF01C}" srcOrd="21" destOrd="0" presId="urn:microsoft.com/office/officeart/2005/8/layout/pList1"/>
    <dgm:cxn modelId="{F4FB0259-1A98-4913-8CC3-9B984F3EBBA7}" type="presParOf" srcId="{D7321DE8-0446-409C-9703-53199B29F14C}" destId="{D88EEE4E-5665-4556-B13B-5B3F2270DA2A}" srcOrd="22" destOrd="0" presId="urn:microsoft.com/office/officeart/2005/8/layout/pList1"/>
    <dgm:cxn modelId="{8387B1E1-5DA6-4393-9EB9-86D741238BBA}" type="presParOf" srcId="{D88EEE4E-5665-4556-B13B-5B3F2270DA2A}" destId="{2EA74F2E-FCAC-4E0C-989F-CBED842492D3}" srcOrd="0" destOrd="0" presId="urn:microsoft.com/office/officeart/2005/8/layout/pList1"/>
    <dgm:cxn modelId="{7C82399A-E9C8-40B3-8B03-B46DA15C5EA6}" type="presParOf" srcId="{D88EEE4E-5665-4556-B13B-5B3F2270DA2A}" destId="{A9508259-30FA-42E0-9F1F-04CA9F16BE5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DBFA9-479E-45B5-A2A3-12409862FCAE}" type="doc">
      <dgm:prSet loTypeId="urn:microsoft.com/office/officeart/2008/layout/PictureStrips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A0E8B49-7D44-49CA-B3D1-46532E3A00E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Националистические движения (</a:t>
          </a:r>
          <a:r>
            <a:rPr lang="ru-RU" sz="1600" b="1" i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скинхеды, белое братство, белый патруль и другие</a:t>
          </a:r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01039-75B7-484F-AF10-1B546B3F3D76}" type="parTrans" cxnId="{569AE8BD-7984-4D20-B2D3-450FE8735689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CFD7D-D781-418A-994F-AB9A25C1C914}" type="sibTrans" cxnId="{569AE8BD-7984-4D20-B2D3-450FE8735689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07282-236A-415E-B262-8BE50CD1D77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Неформальные </a:t>
          </a:r>
          <a:r>
            <a:rPr lang="ru-RU" sz="1600" b="1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околофутбольные</a:t>
          </a:r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600" b="1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околоспортивные</a:t>
          </a:r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 движения</a:t>
          </a:r>
          <a:endParaRPr lang="ru-RU" sz="1600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0654E-0166-44D1-BBF3-90C7F4F72A95}" type="parTrans" cxnId="{97888C5F-054E-43D8-83CF-4D21F4C6D00A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FE66E-8D72-4BC8-BDEC-8311ABA68810}" type="sibTrans" cxnId="{97888C5F-054E-43D8-83CF-4D21F4C6D00A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C30A9-49C7-45D1-A2C9-4D14EF2C214D}">
      <dgm:prSet phldrT="[Текст]" custT="1"/>
      <dgm:spPr>
        <a:solidFill>
          <a:schemeClr val="tx1">
            <a:alpha val="5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Движения «</a:t>
          </a:r>
          <a:r>
            <a:rPr lang="ru-RU" sz="1600" b="1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Колумбайн</a:t>
          </a:r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» и «</a:t>
          </a:r>
          <a:r>
            <a:rPr lang="ru-RU" sz="1600" b="1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Скулшутинг</a:t>
          </a:r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» - насилие в образовательных учреждениях</a:t>
          </a:r>
          <a:endParaRPr lang="ru-RU" sz="1600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714B0-CB04-4789-9B00-9BB1CCD31483}" type="parTrans" cxnId="{E7B1DFAB-0DFA-47AF-92BF-BF9284D4FF36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8EA89-3FD7-4D01-A7D3-187A59B3874D}" type="sibTrans" cxnId="{E7B1DFAB-0DFA-47AF-92BF-BF9284D4FF36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41D20-015C-4FBB-9615-051945B98E6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Движения «АУЕ»*, пропагандирующие криминальные и тюремные традиции и субкультуру</a:t>
          </a:r>
          <a:endParaRPr lang="ru-RU" sz="1600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E6F8C-3F76-4B5F-9FFC-7BA809226FF5}" type="parTrans" cxnId="{E66F2482-7C06-4C00-AF31-231BA1524466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B14E6-3FB6-4968-9DA4-1A31766FB2E1}" type="sibTrans" cxnId="{E66F2482-7C06-4C00-AF31-231BA1524466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05994-ED4E-4783-BE2B-C2B188EAFD3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Группы, осуществляющие пропаганду суицидального поведения</a:t>
          </a:r>
          <a:endParaRPr lang="ru-RU" sz="1600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299B-9A78-4E6A-B655-297D645F68C9}" type="parTrans" cxnId="{9B18A7AF-36B5-4EAC-AD93-7474E41329F2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85A69-A435-4681-9EA6-7C2F580635DA}" type="sibTrans" cxnId="{9B18A7AF-36B5-4EAC-AD93-7474E41329F2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97AE3-0DBB-4CA1-BD92-35E89EA56E2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Поклонники различных культов (</a:t>
          </a:r>
          <a:r>
            <a:rPr lang="ru-RU" sz="1600" b="1" i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сатанисты, кришнаиты, готы, </a:t>
          </a:r>
          <a:r>
            <a:rPr lang="ru-RU" sz="1600" b="1" i="1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эмо</a:t>
          </a:r>
          <a:r>
            <a:rPr lang="ru-RU" sz="1600" b="1" i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i="1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анимэ</a:t>
          </a:r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FD763-BC93-4C02-B25B-1A07F4C2E56E}" type="parTrans" cxnId="{A5721540-2713-46A1-B94C-5850C5A27A02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A77F3-4535-444D-ACDD-E9E16E8C2563}" type="sibTrans" cxnId="{A5721540-2713-46A1-B94C-5850C5A27A02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48CD6-E7C5-462A-B7A4-9A00A4C0E03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Радикальные группировки политического толка  (</a:t>
          </a:r>
          <a:r>
            <a:rPr lang="ru-RU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анархисты, артподготовка и др.)</a:t>
          </a:r>
          <a:endParaRPr lang="ru-RU" sz="1600" b="1" i="1" dirty="0">
            <a:ln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D4DD5-01D4-4DE8-ADC1-2F5AD6DFC870}" type="parTrans" cxnId="{5B8579E9-E48F-489A-AEB2-BC8992A4FF88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1C6CC-C3B6-4C75-A3B2-F56218029A6F}" type="sibTrans" cxnId="{5B8579E9-E48F-489A-AEB2-BC8992A4FF88}">
      <dgm:prSet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505F5-9EC1-4E64-9286-7294EFBA3BB0}" type="pres">
      <dgm:prSet presAssocID="{FFEDBFA9-479E-45B5-A2A3-12409862FC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907C38-C06D-45FA-8E49-B85475ACC161}" type="pres">
      <dgm:prSet presAssocID="{4A0E8B49-7D44-49CA-B3D1-46532E3A00E7}" presName="composite" presStyleCnt="0"/>
      <dgm:spPr/>
    </dgm:pt>
    <dgm:pt modelId="{C5018821-6CEB-46EE-80C9-2875C9044D90}" type="pres">
      <dgm:prSet presAssocID="{4A0E8B49-7D44-49CA-B3D1-46532E3A00E7}" presName="rect1" presStyleLbl="trAlignAcc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669B8A-AD0D-40C1-AC34-28D70D7D83DC}" type="pres">
      <dgm:prSet presAssocID="{4A0E8B49-7D44-49CA-B3D1-46532E3A00E7}" presName="rect2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E61AC876-C025-4541-8E13-1970E644D19A}" type="pres">
      <dgm:prSet presAssocID="{9FDCFD7D-D781-418A-994F-AB9A25C1C914}" presName="sibTrans" presStyleCnt="0"/>
      <dgm:spPr/>
    </dgm:pt>
    <dgm:pt modelId="{BE14F735-965A-4483-8FBF-DF2434D1269F}" type="pres">
      <dgm:prSet presAssocID="{1FD07282-236A-415E-B262-8BE50CD1D775}" presName="composite" presStyleCnt="0"/>
      <dgm:spPr/>
    </dgm:pt>
    <dgm:pt modelId="{BA8533B6-0F19-439B-A6F8-B13A1940E588}" type="pres">
      <dgm:prSet presAssocID="{1FD07282-236A-415E-B262-8BE50CD1D775}" presName="rect1" presStyleLbl="trAlignAcc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83D8F74-95FA-4391-B562-59F1BAB9A1DD}" type="pres">
      <dgm:prSet presAssocID="{1FD07282-236A-415E-B262-8BE50CD1D775}" presName="rect2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580AFD20-FD67-42C3-8853-409AF7F8B344}" type="pres">
      <dgm:prSet presAssocID="{330FE66E-8D72-4BC8-BDEC-8311ABA68810}" presName="sibTrans" presStyleCnt="0"/>
      <dgm:spPr/>
    </dgm:pt>
    <dgm:pt modelId="{3621BF4A-DB9B-4014-808F-C3B90DDA4A26}" type="pres">
      <dgm:prSet presAssocID="{436C30A9-49C7-45D1-A2C9-4D14EF2C214D}" presName="composite" presStyleCnt="0"/>
      <dgm:spPr/>
    </dgm:pt>
    <dgm:pt modelId="{16EF36A4-494D-42D4-B361-7DB18C357EB3}" type="pres">
      <dgm:prSet presAssocID="{436C30A9-49C7-45D1-A2C9-4D14EF2C214D}" presName="rect1" presStyleLbl="trAlignAcc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6CECDE-DAF6-437E-B48B-DB93DF8C3093}" type="pres">
      <dgm:prSet presAssocID="{436C30A9-49C7-45D1-A2C9-4D14EF2C214D}" presName="rect2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74CF8160-CD04-4EC3-BCFC-FD87B8108EB5}" type="pres">
      <dgm:prSet presAssocID="{BA18EA89-3FD7-4D01-A7D3-187A59B3874D}" presName="sibTrans" presStyleCnt="0"/>
      <dgm:spPr/>
    </dgm:pt>
    <dgm:pt modelId="{944860DF-C004-4617-A626-8F4BD858934C}" type="pres">
      <dgm:prSet presAssocID="{FA041D20-015C-4FBB-9615-051945B98E61}" presName="composite" presStyleCnt="0"/>
      <dgm:spPr/>
    </dgm:pt>
    <dgm:pt modelId="{A09F64A7-EB64-4DC6-8681-F2B1F93E5BE9}" type="pres">
      <dgm:prSet presAssocID="{FA041D20-015C-4FBB-9615-051945B98E61}" presName="rect1" presStyleLbl="trAlignAcc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915A747-F829-46B9-A217-99BB932D8810}" type="pres">
      <dgm:prSet presAssocID="{FA041D20-015C-4FBB-9615-051945B98E61}" presName="rect2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579C8FF8-E9A1-45A5-8ABA-4C68FB3216E5}" type="pres">
      <dgm:prSet presAssocID="{38FB14E6-3FB6-4968-9DA4-1A31766FB2E1}" presName="sibTrans" presStyleCnt="0"/>
      <dgm:spPr/>
    </dgm:pt>
    <dgm:pt modelId="{4FD1C8EA-3BC1-4BA1-9FD6-631648030457}" type="pres">
      <dgm:prSet presAssocID="{FC605994-ED4E-4783-BE2B-C2B188EAFD35}" presName="composite" presStyleCnt="0"/>
      <dgm:spPr/>
    </dgm:pt>
    <dgm:pt modelId="{3846BA6C-634D-40BB-AC72-25CFE6473091}" type="pres">
      <dgm:prSet presAssocID="{FC605994-ED4E-4783-BE2B-C2B188EAFD35}" presName="rect1" presStyleLbl="trAlignAcc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5AC2C61-008B-4491-A213-CBF1FC914BCD}" type="pres">
      <dgm:prSet presAssocID="{FC605994-ED4E-4783-BE2B-C2B188EAFD35}" presName="rect2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9F514F31-B955-41CF-917D-51D05B91C6CF}" type="pres">
      <dgm:prSet presAssocID="{61685A69-A435-4681-9EA6-7C2F580635DA}" presName="sibTrans" presStyleCnt="0"/>
      <dgm:spPr/>
    </dgm:pt>
    <dgm:pt modelId="{F960DFA7-773B-468D-8ACE-0755354F7530}" type="pres">
      <dgm:prSet presAssocID="{15497AE3-0DBB-4CA1-BD92-35E89EA56E29}" presName="composite" presStyleCnt="0"/>
      <dgm:spPr/>
    </dgm:pt>
    <dgm:pt modelId="{B4526E1D-0497-4E31-842F-39AFC9A9E8B1}" type="pres">
      <dgm:prSet presAssocID="{15497AE3-0DBB-4CA1-BD92-35E89EA56E29}" presName="rect1" presStyleLbl="trAlignAcc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47E46-85A1-4F52-98EF-084CF0144A70}" type="pres">
      <dgm:prSet presAssocID="{15497AE3-0DBB-4CA1-BD92-35E89EA56E29}" presName="rect2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FC8654F9-0059-453D-92F0-15EEAA7CBD24}" type="pres">
      <dgm:prSet presAssocID="{9E8A77F3-4535-444D-ACDD-E9E16E8C2563}" presName="sibTrans" presStyleCnt="0"/>
      <dgm:spPr/>
    </dgm:pt>
    <dgm:pt modelId="{F77C7D4F-39C3-4075-AB28-036F63C0C284}" type="pres">
      <dgm:prSet presAssocID="{B0D48CD6-E7C5-462A-B7A4-9A00A4C0E032}" presName="composite" presStyleCnt="0"/>
      <dgm:spPr/>
    </dgm:pt>
    <dgm:pt modelId="{65AEE036-D726-4133-8CFA-9DB54B11971A}" type="pres">
      <dgm:prSet presAssocID="{B0D48CD6-E7C5-462A-B7A4-9A00A4C0E032}" presName="rect1" presStyleLbl="trAlignAcc1" presStyleIdx="6" presStyleCnt="7" custLinFactNeighborX="-448" custLinFactNeighborY="-34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0BE98DB-091B-499D-84BE-20C90A9D524E}" type="pres">
      <dgm:prSet presAssocID="{B0D48CD6-E7C5-462A-B7A4-9A00A4C0E032}" presName="rect2" presStyleLbl="fgImgPlace1" presStyleIdx="6" presStyleCnt="7" custLinFactNeighborX="7088" custLinFactNeighborY="-592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F13BD207-65EB-4BB1-819E-B72DB444B6FB}" type="presOf" srcId="{B0D48CD6-E7C5-462A-B7A4-9A00A4C0E032}" destId="{65AEE036-D726-4133-8CFA-9DB54B11971A}" srcOrd="0" destOrd="0" presId="urn:microsoft.com/office/officeart/2008/layout/PictureStrips"/>
    <dgm:cxn modelId="{E7B1DFAB-0DFA-47AF-92BF-BF9284D4FF36}" srcId="{FFEDBFA9-479E-45B5-A2A3-12409862FCAE}" destId="{436C30A9-49C7-45D1-A2C9-4D14EF2C214D}" srcOrd="2" destOrd="0" parTransId="{5C1714B0-CB04-4789-9B00-9BB1CCD31483}" sibTransId="{BA18EA89-3FD7-4D01-A7D3-187A59B3874D}"/>
    <dgm:cxn modelId="{1C88424B-1CFA-413A-986F-08FDD917E93D}" type="presOf" srcId="{FA041D20-015C-4FBB-9615-051945B98E61}" destId="{A09F64A7-EB64-4DC6-8681-F2B1F93E5BE9}" srcOrd="0" destOrd="0" presId="urn:microsoft.com/office/officeart/2008/layout/PictureStrips"/>
    <dgm:cxn modelId="{8EE0BDED-2DCB-4704-B995-8F6641E84EA9}" type="presOf" srcId="{FC605994-ED4E-4783-BE2B-C2B188EAFD35}" destId="{3846BA6C-634D-40BB-AC72-25CFE6473091}" srcOrd="0" destOrd="0" presId="urn:microsoft.com/office/officeart/2008/layout/PictureStrips"/>
    <dgm:cxn modelId="{FA3F4328-5656-485B-B0FF-DC6514F1536D}" type="presOf" srcId="{1FD07282-236A-415E-B262-8BE50CD1D775}" destId="{BA8533B6-0F19-439B-A6F8-B13A1940E588}" srcOrd="0" destOrd="0" presId="urn:microsoft.com/office/officeart/2008/layout/PictureStrips"/>
    <dgm:cxn modelId="{5B8579E9-E48F-489A-AEB2-BC8992A4FF88}" srcId="{FFEDBFA9-479E-45B5-A2A3-12409862FCAE}" destId="{B0D48CD6-E7C5-462A-B7A4-9A00A4C0E032}" srcOrd="6" destOrd="0" parTransId="{F86D4DD5-01D4-4DE8-ADC1-2F5AD6DFC870}" sibTransId="{9F81C6CC-C3B6-4C75-A3B2-F56218029A6F}"/>
    <dgm:cxn modelId="{97888C5F-054E-43D8-83CF-4D21F4C6D00A}" srcId="{FFEDBFA9-479E-45B5-A2A3-12409862FCAE}" destId="{1FD07282-236A-415E-B262-8BE50CD1D775}" srcOrd="1" destOrd="0" parTransId="{3C80654E-0166-44D1-BBF3-90C7F4F72A95}" sibTransId="{330FE66E-8D72-4BC8-BDEC-8311ABA68810}"/>
    <dgm:cxn modelId="{1391538A-FCCB-48C5-BC87-62359E73D244}" type="presOf" srcId="{15497AE3-0DBB-4CA1-BD92-35E89EA56E29}" destId="{B4526E1D-0497-4E31-842F-39AFC9A9E8B1}" srcOrd="0" destOrd="0" presId="urn:microsoft.com/office/officeart/2008/layout/PictureStrips"/>
    <dgm:cxn modelId="{A5721540-2713-46A1-B94C-5850C5A27A02}" srcId="{FFEDBFA9-479E-45B5-A2A3-12409862FCAE}" destId="{15497AE3-0DBB-4CA1-BD92-35E89EA56E29}" srcOrd="5" destOrd="0" parTransId="{831FD763-BC93-4C02-B25B-1A07F4C2E56E}" sibTransId="{9E8A77F3-4535-444D-ACDD-E9E16E8C2563}"/>
    <dgm:cxn modelId="{97917E80-39D2-42C0-8603-839397038A51}" type="presOf" srcId="{436C30A9-49C7-45D1-A2C9-4D14EF2C214D}" destId="{16EF36A4-494D-42D4-B361-7DB18C357EB3}" srcOrd="0" destOrd="0" presId="urn:microsoft.com/office/officeart/2008/layout/PictureStrips"/>
    <dgm:cxn modelId="{A7AACC3D-A19C-43BF-892F-E9137781A4A3}" type="presOf" srcId="{FFEDBFA9-479E-45B5-A2A3-12409862FCAE}" destId="{F67505F5-9EC1-4E64-9286-7294EFBA3BB0}" srcOrd="0" destOrd="0" presId="urn:microsoft.com/office/officeart/2008/layout/PictureStrips"/>
    <dgm:cxn modelId="{9B18A7AF-36B5-4EAC-AD93-7474E41329F2}" srcId="{FFEDBFA9-479E-45B5-A2A3-12409862FCAE}" destId="{FC605994-ED4E-4783-BE2B-C2B188EAFD35}" srcOrd="4" destOrd="0" parTransId="{4FB2299B-9A78-4E6A-B655-297D645F68C9}" sibTransId="{61685A69-A435-4681-9EA6-7C2F580635DA}"/>
    <dgm:cxn modelId="{D8D1C2ED-61AA-445D-A078-F3B109150072}" type="presOf" srcId="{4A0E8B49-7D44-49CA-B3D1-46532E3A00E7}" destId="{C5018821-6CEB-46EE-80C9-2875C9044D90}" srcOrd="0" destOrd="0" presId="urn:microsoft.com/office/officeart/2008/layout/PictureStrips"/>
    <dgm:cxn modelId="{E66F2482-7C06-4C00-AF31-231BA1524466}" srcId="{FFEDBFA9-479E-45B5-A2A3-12409862FCAE}" destId="{FA041D20-015C-4FBB-9615-051945B98E61}" srcOrd="3" destOrd="0" parTransId="{121E6F8C-3F76-4B5F-9FFC-7BA809226FF5}" sibTransId="{38FB14E6-3FB6-4968-9DA4-1A31766FB2E1}"/>
    <dgm:cxn modelId="{569AE8BD-7984-4D20-B2D3-450FE8735689}" srcId="{FFEDBFA9-479E-45B5-A2A3-12409862FCAE}" destId="{4A0E8B49-7D44-49CA-B3D1-46532E3A00E7}" srcOrd="0" destOrd="0" parTransId="{DCC01039-75B7-484F-AF10-1B546B3F3D76}" sibTransId="{9FDCFD7D-D781-418A-994F-AB9A25C1C914}"/>
    <dgm:cxn modelId="{8B64CD79-F741-4644-B3C6-6B4FEE40FA4A}" type="presParOf" srcId="{F67505F5-9EC1-4E64-9286-7294EFBA3BB0}" destId="{C0907C38-C06D-45FA-8E49-B85475ACC161}" srcOrd="0" destOrd="0" presId="urn:microsoft.com/office/officeart/2008/layout/PictureStrips"/>
    <dgm:cxn modelId="{70FEC3A5-C839-4B25-86FE-902107A384FC}" type="presParOf" srcId="{C0907C38-C06D-45FA-8E49-B85475ACC161}" destId="{C5018821-6CEB-46EE-80C9-2875C9044D90}" srcOrd="0" destOrd="0" presId="urn:microsoft.com/office/officeart/2008/layout/PictureStrips"/>
    <dgm:cxn modelId="{8B9DA453-E19B-4023-B607-76AEF67E16CF}" type="presParOf" srcId="{C0907C38-C06D-45FA-8E49-B85475ACC161}" destId="{04669B8A-AD0D-40C1-AC34-28D70D7D83DC}" srcOrd="1" destOrd="0" presId="urn:microsoft.com/office/officeart/2008/layout/PictureStrips"/>
    <dgm:cxn modelId="{D463C359-D200-4465-A2F7-5AB6EAF30BC4}" type="presParOf" srcId="{F67505F5-9EC1-4E64-9286-7294EFBA3BB0}" destId="{E61AC876-C025-4541-8E13-1970E644D19A}" srcOrd="1" destOrd="0" presId="urn:microsoft.com/office/officeart/2008/layout/PictureStrips"/>
    <dgm:cxn modelId="{611056CD-E0CC-4617-A747-C296EA028ACE}" type="presParOf" srcId="{F67505F5-9EC1-4E64-9286-7294EFBA3BB0}" destId="{BE14F735-965A-4483-8FBF-DF2434D1269F}" srcOrd="2" destOrd="0" presId="urn:microsoft.com/office/officeart/2008/layout/PictureStrips"/>
    <dgm:cxn modelId="{BD29EF5C-B615-4441-848D-4E122545432F}" type="presParOf" srcId="{BE14F735-965A-4483-8FBF-DF2434D1269F}" destId="{BA8533B6-0F19-439B-A6F8-B13A1940E588}" srcOrd="0" destOrd="0" presId="urn:microsoft.com/office/officeart/2008/layout/PictureStrips"/>
    <dgm:cxn modelId="{BFB29D8E-01CC-4DB8-A279-DF3A8620BACD}" type="presParOf" srcId="{BE14F735-965A-4483-8FBF-DF2434D1269F}" destId="{183D8F74-95FA-4391-B562-59F1BAB9A1DD}" srcOrd="1" destOrd="0" presId="urn:microsoft.com/office/officeart/2008/layout/PictureStrips"/>
    <dgm:cxn modelId="{3FFD07E3-C15D-46A6-BEE1-F76D6921DFC5}" type="presParOf" srcId="{F67505F5-9EC1-4E64-9286-7294EFBA3BB0}" destId="{580AFD20-FD67-42C3-8853-409AF7F8B344}" srcOrd="3" destOrd="0" presId="urn:microsoft.com/office/officeart/2008/layout/PictureStrips"/>
    <dgm:cxn modelId="{CF67E633-F7B7-4472-ADC0-6BE6F796E11C}" type="presParOf" srcId="{F67505F5-9EC1-4E64-9286-7294EFBA3BB0}" destId="{3621BF4A-DB9B-4014-808F-C3B90DDA4A26}" srcOrd="4" destOrd="0" presId="urn:microsoft.com/office/officeart/2008/layout/PictureStrips"/>
    <dgm:cxn modelId="{50F06458-00CB-4DD2-B3AE-8FB3461732E2}" type="presParOf" srcId="{3621BF4A-DB9B-4014-808F-C3B90DDA4A26}" destId="{16EF36A4-494D-42D4-B361-7DB18C357EB3}" srcOrd="0" destOrd="0" presId="urn:microsoft.com/office/officeart/2008/layout/PictureStrips"/>
    <dgm:cxn modelId="{10DB9305-1188-4F1D-B4B7-5F60D9C73FEC}" type="presParOf" srcId="{3621BF4A-DB9B-4014-808F-C3B90DDA4A26}" destId="{C86CECDE-DAF6-437E-B48B-DB93DF8C3093}" srcOrd="1" destOrd="0" presId="urn:microsoft.com/office/officeart/2008/layout/PictureStrips"/>
    <dgm:cxn modelId="{D37B6712-139F-4D58-BB09-7B351C296D28}" type="presParOf" srcId="{F67505F5-9EC1-4E64-9286-7294EFBA3BB0}" destId="{74CF8160-CD04-4EC3-BCFC-FD87B8108EB5}" srcOrd="5" destOrd="0" presId="urn:microsoft.com/office/officeart/2008/layout/PictureStrips"/>
    <dgm:cxn modelId="{BB9B8DE5-2710-436E-A7D8-8BECC3B6DBB6}" type="presParOf" srcId="{F67505F5-9EC1-4E64-9286-7294EFBA3BB0}" destId="{944860DF-C004-4617-A626-8F4BD858934C}" srcOrd="6" destOrd="0" presId="urn:microsoft.com/office/officeart/2008/layout/PictureStrips"/>
    <dgm:cxn modelId="{D73014DA-D1F1-4CA8-A448-4972F14B8B20}" type="presParOf" srcId="{944860DF-C004-4617-A626-8F4BD858934C}" destId="{A09F64A7-EB64-4DC6-8681-F2B1F93E5BE9}" srcOrd="0" destOrd="0" presId="urn:microsoft.com/office/officeart/2008/layout/PictureStrips"/>
    <dgm:cxn modelId="{0C8D182B-8D9D-4344-A67C-15C0BB3FADD5}" type="presParOf" srcId="{944860DF-C004-4617-A626-8F4BD858934C}" destId="{9915A747-F829-46B9-A217-99BB932D8810}" srcOrd="1" destOrd="0" presId="urn:microsoft.com/office/officeart/2008/layout/PictureStrips"/>
    <dgm:cxn modelId="{C05CC474-49F1-48EF-92E4-BC726DACF4B9}" type="presParOf" srcId="{F67505F5-9EC1-4E64-9286-7294EFBA3BB0}" destId="{579C8FF8-E9A1-45A5-8ABA-4C68FB3216E5}" srcOrd="7" destOrd="0" presId="urn:microsoft.com/office/officeart/2008/layout/PictureStrips"/>
    <dgm:cxn modelId="{7191DA8A-2A45-4A28-A300-10B272A18775}" type="presParOf" srcId="{F67505F5-9EC1-4E64-9286-7294EFBA3BB0}" destId="{4FD1C8EA-3BC1-4BA1-9FD6-631648030457}" srcOrd="8" destOrd="0" presId="urn:microsoft.com/office/officeart/2008/layout/PictureStrips"/>
    <dgm:cxn modelId="{A6DFC696-C188-4764-A082-3E257D771A18}" type="presParOf" srcId="{4FD1C8EA-3BC1-4BA1-9FD6-631648030457}" destId="{3846BA6C-634D-40BB-AC72-25CFE6473091}" srcOrd="0" destOrd="0" presId="urn:microsoft.com/office/officeart/2008/layout/PictureStrips"/>
    <dgm:cxn modelId="{31C729C3-4D75-41F7-A14E-7BE194E4AF3D}" type="presParOf" srcId="{4FD1C8EA-3BC1-4BA1-9FD6-631648030457}" destId="{B5AC2C61-008B-4491-A213-CBF1FC914BCD}" srcOrd="1" destOrd="0" presId="urn:microsoft.com/office/officeart/2008/layout/PictureStrips"/>
    <dgm:cxn modelId="{FD208C6F-EFF0-434C-87E3-30DF16E0EB9C}" type="presParOf" srcId="{F67505F5-9EC1-4E64-9286-7294EFBA3BB0}" destId="{9F514F31-B955-41CF-917D-51D05B91C6CF}" srcOrd="9" destOrd="0" presId="urn:microsoft.com/office/officeart/2008/layout/PictureStrips"/>
    <dgm:cxn modelId="{755AFC82-9D65-4DF8-8EFF-9E38E8F9C128}" type="presParOf" srcId="{F67505F5-9EC1-4E64-9286-7294EFBA3BB0}" destId="{F960DFA7-773B-468D-8ACE-0755354F7530}" srcOrd="10" destOrd="0" presId="urn:microsoft.com/office/officeart/2008/layout/PictureStrips"/>
    <dgm:cxn modelId="{740B791C-4B6C-418A-8789-6FA0F53A96F5}" type="presParOf" srcId="{F960DFA7-773B-468D-8ACE-0755354F7530}" destId="{B4526E1D-0497-4E31-842F-39AFC9A9E8B1}" srcOrd="0" destOrd="0" presId="urn:microsoft.com/office/officeart/2008/layout/PictureStrips"/>
    <dgm:cxn modelId="{C4AC9502-9C8A-497E-98C1-CCE900C1F3EB}" type="presParOf" srcId="{F960DFA7-773B-468D-8ACE-0755354F7530}" destId="{24F47E46-85A1-4F52-98EF-084CF0144A70}" srcOrd="1" destOrd="0" presId="urn:microsoft.com/office/officeart/2008/layout/PictureStrips"/>
    <dgm:cxn modelId="{C7F52917-9439-4C1A-9F9D-ABB17EC282FA}" type="presParOf" srcId="{F67505F5-9EC1-4E64-9286-7294EFBA3BB0}" destId="{FC8654F9-0059-453D-92F0-15EEAA7CBD24}" srcOrd="11" destOrd="0" presId="urn:microsoft.com/office/officeart/2008/layout/PictureStrips"/>
    <dgm:cxn modelId="{F92B6695-05FF-4000-8B3B-E2EFE0EC6CAB}" type="presParOf" srcId="{F67505F5-9EC1-4E64-9286-7294EFBA3BB0}" destId="{F77C7D4F-39C3-4075-AB28-036F63C0C284}" srcOrd="12" destOrd="0" presId="urn:microsoft.com/office/officeart/2008/layout/PictureStrips"/>
    <dgm:cxn modelId="{3FC3B441-3723-4E14-932F-6B6524338F1A}" type="presParOf" srcId="{F77C7D4F-39C3-4075-AB28-036F63C0C284}" destId="{65AEE036-D726-4133-8CFA-9DB54B11971A}" srcOrd="0" destOrd="0" presId="urn:microsoft.com/office/officeart/2008/layout/PictureStrips"/>
    <dgm:cxn modelId="{98B562A6-D1BD-4110-817A-18EACB1B812D}" type="presParOf" srcId="{F77C7D4F-39C3-4075-AB28-036F63C0C284}" destId="{F0BE98DB-091B-499D-84BE-20C90A9D524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5EBAC-9135-4BEE-AE00-2E1CF2E5344F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14F195-7D49-42EF-85E0-BC93C9888BFA}">
      <dgm:prSet phldrT="[Текст]" custT="1"/>
      <dgm:spPr>
        <a:solidFill>
          <a:srgbClr val="002060"/>
        </a:solidFill>
      </dgm:spPr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 ответственность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53F95-4409-41EC-88AB-5A2CF472B1F7}" type="parTrans" cxnId="{713467D5-C488-4BEC-8FF5-8188DE2D27A8}">
      <dgm:prSet/>
      <dgm:spPr/>
      <dgm:t>
        <a:bodyPr/>
        <a:lstStyle/>
        <a:p>
          <a:endParaRPr lang="ru-RU"/>
        </a:p>
      </dgm:t>
    </dgm:pt>
    <dgm:pt modelId="{EC84433E-56E4-4FEA-A046-5AD3B3883139}" type="sibTrans" cxnId="{713467D5-C488-4BEC-8FF5-8188DE2D27A8}">
      <dgm:prSet/>
      <dgm:spPr/>
      <dgm:t>
        <a:bodyPr/>
        <a:lstStyle/>
        <a:p>
          <a:endParaRPr lang="ru-RU"/>
        </a:p>
      </dgm:t>
    </dgm:pt>
    <dgm:pt modelId="{364F3E63-41D1-442A-9425-1C219776F67B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против личности, совершенные по мотивам политической, идеологической, расовой, национальной или религиозной ненависти или вражды </a:t>
          </a:r>
          <a:endParaRPr lang="ru-RU" sz="1500" dirty="0"/>
        </a:p>
      </dgm:t>
    </dgm:pt>
    <dgm:pt modelId="{8690FC01-5F38-4EF0-A567-FE4CF9DCBE6D}" type="parTrans" cxnId="{BC89FDEE-D291-4429-A5D9-284925D16D97}">
      <dgm:prSet/>
      <dgm:spPr/>
      <dgm:t>
        <a:bodyPr/>
        <a:lstStyle/>
        <a:p>
          <a:endParaRPr lang="ru-RU"/>
        </a:p>
      </dgm:t>
    </dgm:pt>
    <dgm:pt modelId="{CFC79D88-FD16-45DE-A7D8-C3089D16E360}" type="sibTrans" cxnId="{BC89FDEE-D291-4429-A5D9-284925D16D97}">
      <dgm:prSet/>
      <dgm:spPr/>
      <dgm:t>
        <a:bodyPr/>
        <a:lstStyle/>
        <a:p>
          <a:endParaRPr lang="ru-RU"/>
        </a:p>
      </dgm:t>
    </dgm:pt>
    <dgm:pt modelId="{20B33498-14EE-4A9E-ADC8-EF3002AF3CBB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террористического характера</a:t>
          </a:r>
          <a:endParaRPr lang="ru-RU" sz="1500" dirty="0"/>
        </a:p>
      </dgm:t>
    </dgm:pt>
    <dgm:pt modelId="{9DC73908-2852-4747-A2A0-60013B35C394}" type="parTrans" cxnId="{EF4E58F7-9D2F-4DEB-BF57-6F6746D4BE9C}">
      <dgm:prSet/>
      <dgm:spPr/>
      <dgm:t>
        <a:bodyPr/>
        <a:lstStyle/>
        <a:p>
          <a:endParaRPr lang="ru-RU"/>
        </a:p>
      </dgm:t>
    </dgm:pt>
    <dgm:pt modelId="{C3236B5E-36E6-4495-97E4-BB2982CF69D5}" type="sibTrans" cxnId="{EF4E58F7-9D2F-4DEB-BF57-6F6746D4BE9C}">
      <dgm:prSet/>
      <dgm:spPr/>
      <dgm:t>
        <a:bodyPr/>
        <a:lstStyle/>
        <a:p>
          <a:endParaRPr lang="ru-RU"/>
        </a:p>
      </dgm:t>
    </dgm:pt>
    <dgm:pt modelId="{23E46D5A-6337-47CB-9275-BA1306528A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ответственность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95844-63CE-4655-BC33-925103FA4B18}" type="parTrans" cxnId="{E18CFEB5-BF20-43AF-BE1B-15DB02F710F0}">
      <dgm:prSet/>
      <dgm:spPr/>
      <dgm:t>
        <a:bodyPr/>
        <a:lstStyle/>
        <a:p>
          <a:endParaRPr lang="ru-RU"/>
        </a:p>
      </dgm:t>
    </dgm:pt>
    <dgm:pt modelId="{DC46A46C-906C-4480-B92F-431A83407B98}" type="sibTrans" cxnId="{E18CFEB5-BF20-43AF-BE1B-15DB02F710F0}">
      <dgm:prSet/>
      <dgm:spPr/>
      <dgm:t>
        <a:bodyPr/>
        <a:lstStyle/>
        <a:p>
          <a:endParaRPr lang="ru-RU"/>
        </a:p>
      </dgm:t>
    </dgm:pt>
    <dgm:pt modelId="{AA306E90-91C2-4C6F-A075-A6A96A77FC6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Возбуждение ненависти и вражды с использованием сети Интернет</a:t>
          </a:r>
          <a:endParaRPr lang="ru-RU" sz="1500" dirty="0"/>
        </a:p>
      </dgm:t>
    </dgm:pt>
    <dgm:pt modelId="{2311A37A-9FE6-4472-B492-D3D6E2481B22}" type="parTrans" cxnId="{DF9958EA-1D3D-4B5B-8244-2197261F4DF3}">
      <dgm:prSet/>
      <dgm:spPr/>
      <dgm:t>
        <a:bodyPr/>
        <a:lstStyle/>
        <a:p>
          <a:endParaRPr lang="ru-RU"/>
        </a:p>
      </dgm:t>
    </dgm:pt>
    <dgm:pt modelId="{A2DC26CF-0F27-414F-95C3-F0DDA80206D3}" type="sibTrans" cxnId="{DF9958EA-1D3D-4B5B-8244-2197261F4DF3}">
      <dgm:prSet/>
      <dgm:spPr/>
      <dgm:t>
        <a:bodyPr/>
        <a:lstStyle/>
        <a:p>
          <a:endParaRPr lang="ru-RU"/>
        </a:p>
      </dgm:t>
    </dgm:pt>
    <dgm:pt modelId="{03940073-F30C-4633-91CC-DE7F508C5DC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Демонстрация нацистской символики и атрибутики либо атрибутики и символики экстремистских организаций</a:t>
          </a:r>
          <a:endParaRPr lang="ru-RU" sz="1500" dirty="0"/>
        </a:p>
      </dgm:t>
    </dgm:pt>
    <dgm:pt modelId="{7DE1C295-2F68-4778-A5B7-87C6F7708E71}" type="parTrans" cxnId="{C7B05128-C783-4BC9-962F-FF7AECCB08A1}">
      <dgm:prSet/>
      <dgm:spPr/>
      <dgm:t>
        <a:bodyPr/>
        <a:lstStyle/>
        <a:p>
          <a:endParaRPr lang="ru-RU"/>
        </a:p>
      </dgm:t>
    </dgm:pt>
    <dgm:pt modelId="{634B2737-32DC-4957-A404-93A8440923AE}" type="sibTrans" cxnId="{C7B05128-C783-4BC9-962F-FF7AECCB08A1}">
      <dgm:prSet/>
      <dgm:spPr/>
      <dgm:t>
        <a:bodyPr/>
        <a:lstStyle/>
        <a:p>
          <a:endParaRPr lang="ru-RU"/>
        </a:p>
      </dgm:t>
    </dgm:pt>
    <dgm:pt modelId="{D5D524C7-58C9-4ADB-A1BB-40C0AAAFB7B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Основанием гражданско-правовой ответственности является гражданское правонарушение экстремистского характера, причиняющее окружающим вред</a:t>
          </a:r>
          <a:endParaRPr lang="ru-RU" sz="1400" dirty="0"/>
        </a:p>
      </dgm:t>
    </dgm:pt>
    <dgm:pt modelId="{8DEBEC13-31EE-4A62-B0F8-CF4580C9326B}" type="parTrans" cxnId="{ABDCE1AD-53CE-41E6-B9C7-DB33A1C7EC46}">
      <dgm:prSet/>
      <dgm:spPr/>
      <dgm:t>
        <a:bodyPr/>
        <a:lstStyle/>
        <a:p>
          <a:endParaRPr lang="ru-RU"/>
        </a:p>
      </dgm:t>
    </dgm:pt>
    <dgm:pt modelId="{3EEC74DA-0208-43BC-9A65-3E08E80D8B62}" type="sibTrans" cxnId="{ABDCE1AD-53CE-41E6-B9C7-DB33A1C7EC46}">
      <dgm:prSet/>
      <dgm:spPr/>
      <dgm:t>
        <a:bodyPr/>
        <a:lstStyle/>
        <a:p>
          <a:endParaRPr lang="ru-RU"/>
        </a:p>
      </dgm:t>
    </dgm:pt>
    <dgm:pt modelId="{F6A28BFF-17DF-4C7A-BCAB-742E60F90B7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 зависимости от объекта правонарушения выделяют имущественный и моральный вред</a:t>
          </a:r>
          <a:endParaRPr lang="ru-RU" sz="1400" dirty="0"/>
        </a:p>
      </dgm:t>
    </dgm:pt>
    <dgm:pt modelId="{42F5B7E6-FA86-48E7-B3DC-62E2252FA807}" type="parTrans" cxnId="{65D165F9-97BF-4D99-A77F-4BD1FA797966}">
      <dgm:prSet/>
      <dgm:spPr/>
      <dgm:t>
        <a:bodyPr/>
        <a:lstStyle/>
        <a:p>
          <a:endParaRPr lang="ru-RU"/>
        </a:p>
      </dgm:t>
    </dgm:pt>
    <dgm:pt modelId="{DACEB5F2-3916-44C3-88DE-6208C544910C}" type="sibTrans" cxnId="{65D165F9-97BF-4D99-A77F-4BD1FA797966}">
      <dgm:prSet/>
      <dgm:spPr/>
      <dgm:t>
        <a:bodyPr/>
        <a:lstStyle/>
        <a:p>
          <a:endParaRPr lang="ru-RU"/>
        </a:p>
      </dgm:t>
    </dgm:pt>
    <dgm:pt modelId="{B623E3D4-37F7-4759-9E25-30D1B9424367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против общественной безопасности, основ конституционного строя и безопасности государства</a:t>
          </a:r>
          <a:endParaRPr lang="ru-RU" sz="1500" dirty="0"/>
        </a:p>
      </dgm:t>
    </dgm:pt>
    <dgm:pt modelId="{D734CC78-C032-40F9-8573-383D7FFBC2E2}" type="parTrans" cxnId="{6ACBCD58-5F24-48E4-9CD4-B5BE4E3D5461}">
      <dgm:prSet/>
      <dgm:spPr/>
      <dgm:t>
        <a:bodyPr/>
        <a:lstStyle/>
        <a:p>
          <a:endParaRPr lang="ru-RU"/>
        </a:p>
      </dgm:t>
    </dgm:pt>
    <dgm:pt modelId="{7EB00AA8-B31D-4261-9907-E91A8753AA40}" type="sibTrans" cxnId="{6ACBCD58-5F24-48E4-9CD4-B5BE4E3D5461}">
      <dgm:prSet/>
      <dgm:spPr/>
      <dgm:t>
        <a:bodyPr/>
        <a:lstStyle/>
        <a:p>
          <a:endParaRPr lang="ru-RU"/>
        </a:p>
      </dgm:t>
    </dgm:pt>
    <dgm:pt modelId="{8BA5DC99-1D85-43AE-8B7B-248FA2DB564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Производство и распространение экстремистских материалов</a:t>
          </a:r>
          <a:endParaRPr lang="ru-RU" sz="1500" dirty="0"/>
        </a:p>
      </dgm:t>
    </dgm:pt>
    <dgm:pt modelId="{E223D126-6AE5-4BCE-9367-5EDA80E653A0}" type="parTrans" cxnId="{CF0E11A9-FD56-4F4F-AD26-4258EDF7375F}">
      <dgm:prSet/>
      <dgm:spPr/>
      <dgm:t>
        <a:bodyPr/>
        <a:lstStyle/>
        <a:p>
          <a:endParaRPr lang="ru-RU"/>
        </a:p>
      </dgm:t>
    </dgm:pt>
    <dgm:pt modelId="{87898BE5-1B92-448A-AAB9-F6F3CBBF9A72}" type="sibTrans" cxnId="{CF0E11A9-FD56-4F4F-AD26-4258EDF7375F}">
      <dgm:prSet/>
      <dgm:spPr/>
      <dgm:t>
        <a:bodyPr/>
        <a:lstStyle/>
        <a:p>
          <a:endParaRPr lang="ru-RU"/>
        </a:p>
      </dgm:t>
    </dgm:pt>
    <dgm:pt modelId="{0A6A3653-DC10-4802-B842-7863465D10D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</a:t>
          </a:r>
          <a:endParaRPr lang="ru-RU" sz="1400" dirty="0"/>
        </a:p>
      </dgm:t>
    </dgm:pt>
    <dgm:pt modelId="{F6A15196-A410-4041-852C-08776F1F3F1A}" type="parTrans" cxnId="{F49F3967-2037-42F6-AA8C-628F2C39872A}">
      <dgm:prSet/>
      <dgm:spPr/>
      <dgm:t>
        <a:bodyPr/>
        <a:lstStyle/>
        <a:p>
          <a:endParaRPr lang="ru-RU"/>
        </a:p>
      </dgm:t>
    </dgm:pt>
    <dgm:pt modelId="{3DD52C69-FB2B-4681-A2F9-AB97AF68653F}" type="sibTrans" cxnId="{F49F3967-2037-42F6-AA8C-628F2C39872A}">
      <dgm:prSet/>
      <dgm:spPr/>
      <dgm:t>
        <a:bodyPr/>
        <a:lstStyle/>
        <a:p>
          <a:endParaRPr lang="ru-RU"/>
        </a:p>
      </dgm:t>
    </dgm:pt>
    <dgm:pt modelId="{CE0B27E3-8E29-4DDA-A3F0-DEEBEE48FDA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Гражданско-правовая ответственность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428F7-F162-456E-A884-82D711B0BACC}" type="sibTrans" cxnId="{B5C82A39-4603-4291-9CAC-667CE7E4D486}">
      <dgm:prSet/>
      <dgm:spPr/>
      <dgm:t>
        <a:bodyPr/>
        <a:lstStyle/>
        <a:p>
          <a:endParaRPr lang="ru-RU"/>
        </a:p>
      </dgm:t>
    </dgm:pt>
    <dgm:pt modelId="{068656A0-1E25-4D76-8E82-CB4241B3AAD6}" type="parTrans" cxnId="{B5C82A39-4603-4291-9CAC-667CE7E4D486}">
      <dgm:prSet/>
      <dgm:spPr/>
      <dgm:t>
        <a:bodyPr/>
        <a:lstStyle/>
        <a:p>
          <a:endParaRPr lang="ru-RU"/>
        </a:p>
      </dgm:t>
    </dgm:pt>
    <dgm:pt modelId="{ABBE8327-017B-4283-847A-1C81522E7D0A}" type="pres">
      <dgm:prSet presAssocID="{3345EBAC-9135-4BEE-AE00-2E1CF2E534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04274-645C-453E-BE3C-61BEE9EAD115}" type="pres">
      <dgm:prSet presAssocID="{4814F195-7D49-42EF-85E0-BC93C9888BFA}" presName="comp" presStyleCnt="0"/>
      <dgm:spPr/>
    </dgm:pt>
    <dgm:pt modelId="{C48C2740-8D98-4756-9F26-1E10798ABD70}" type="pres">
      <dgm:prSet presAssocID="{4814F195-7D49-42EF-85E0-BC93C9888BFA}" presName="box" presStyleLbl="node1" presStyleIdx="0" presStyleCnt="3" custScaleY="110691"/>
      <dgm:spPr/>
      <dgm:t>
        <a:bodyPr/>
        <a:lstStyle/>
        <a:p>
          <a:endParaRPr lang="ru-RU"/>
        </a:p>
      </dgm:t>
    </dgm:pt>
    <dgm:pt modelId="{AB800023-AE57-4B57-8FD8-04B4B4275EFB}" type="pres">
      <dgm:prSet presAssocID="{4814F195-7D49-42EF-85E0-BC93C9888BF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8C0E8705-4AFC-489E-81B7-136C85D05D0B}" type="pres">
      <dgm:prSet presAssocID="{4814F195-7D49-42EF-85E0-BC93C9888BF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6214C-168C-41C2-B91A-77D4EF35FC4B}" type="pres">
      <dgm:prSet presAssocID="{EC84433E-56E4-4FEA-A046-5AD3B3883139}" presName="spacer" presStyleCnt="0"/>
      <dgm:spPr/>
    </dgm:pt>
    <dgm:pt modelId="{52583DC9-1EA5-4DC2-B87E-D7D7D6D8D6D4}" type="pres">
      <dgm:prSet presAssocID="{23E46D5A-6337-47CB-9275-BA1306528A3A}" presName="comp" presStyleCnt="0"/>
      <dgm:spPr/>
    </dgm:pt>
    <dgm:pt modelId="{D6FE557F-F98C-421B-836C-7DDF1F762EE5}" type="pres">
      <dgm:prSet presAssocID="{23E46D5A-6337-47CB-9275-BA1306528A3A}" presName="box" presStyleLbl="node1" presStyleIdx="1" presStyleCnt="3"/>
      <dgm:spPr/>
      <dgm:t>
        <a:bodyPr/>
        <a:lstStyle/>
        <a:p>
          <a:endParaRPr lang="ru-RU"/>
        </a:p>
      </dgm:t>
    </dgm:pt>
    <dgm:pt modelId="{ACD47C08-448D-450E-A447-C0CC9882ADB9}" type="pres">
      <dgm:prSet presAssocID="{23E46D5A-6337-47CB-9275-BA1306528A3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5B4828A1-FB86-48C2-93BE-ED8FDADFA9A3}" type="pres">
      <dgm:prSet presAssocID="{23E46D5A-6337-47CB-9275-BA1306528A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EE6C-4F42-455A-9304-22EA8F966EFA}" type="pres">
      <dgm:prSet presAssocID="{DC46A46C-906C-4480-B92F-431A83407B98}" presName="spacer" presStyleCnt="0"/>
      <dgm:spPr/>
    </dgm:pt>
    <dgm:pt modelId="{BD98ED20-4514-4AE3-8CB1-9D26E1C8CB7C}" type="pres">
      <dgm:prSet presAssocID="{CE0B27E3-8E29-4DDA-A3F0-DEEBEE48FDA0}" presName="comp" presStyleCnt="0"/>
      <dgm:spPr/>
    </dgm:pt>
    <dgm:pt modelId="{49D6E80B-E1C3-4F86-BE78-4B06B0CBCA8B}" type="pres">
      <dgm:prSet presAssocID="{CE0B27E3-8E29-4DDA-A3F0-DEEBEE48FDA0}" presName="box" presStyleLbl="node1" presStyleIdx="2" presStyleCnt="3" custScaleY="101652"/>
      <dgm:spPr/>
      <dgm:t>
        <a:bodyPr/>
        <a:lstStyle/>
        <a:p>
          <a:endParaRPr lang="ru-RU"/>
        </a:p>
      </dgm:t>
    </dgm:pt>
    <dgm:pt modelId="{75E5DBEC-5754-46E0-A97D-EFC187681E97}" type="pres">
      <dgm:prSet presAssocID="{CE0B27E3-8E29-4DDA-A3F0-DEEBEE48FDA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CAD02439-00D5-4D71-8929-32B284F88C63}" type="pres">
      <dgm:prSet presAssocID="{CE0B27E3-8E29-4DDA-A3F0-DEEBEE48FD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F3967-2037-42F6-AA8C-628F2C39872A}" srcId="{CE0B27E3-8E29-4DDA-A3F0-DEEBEE48FDA0}" destId="{0A6A3653-DC10-4802-B842-7863465D10DF}" srcOrd="2" destOrd="0" parTransId="{F6A15196-A410-4041-852C-08776F1F3F1A}" sibTransId="{3DD52C69-FB2B-4681-A2F9-AB97AF68653F}"/>
    <dgm:cxn modelId="{65D165F9-97BF-4D99-A77F-4BD1FA797966}" srcId="{CE0B27E3-8E29-4DDA-A3F0-DEEBEE48FDA0}" destId="{F6A28BFF-17DF-4C7A-BCAB-742E60F90B7E}" srcOrd="1" destOrd="0" parTransId="{42F5B7E6-FA86-48E7-B3DC-62E2252FA807}" sibTransId="{DACEB5F2-3916-44C3-88DE-6208C544910C}"/>
    <dgm:cxn modelId="{0C4235ED-3B93-4CC3-AC5E-494BECC60E56}" type="presOf" srcId="{D5D524C7-58C9-4ADB-A1BB-40C0AAAFB7B8}" destId="{CAD02439-00D5-4D71-8929-32B284F88C63}" srcOrd="1" destOrd="1" presId="urn:microsoft.com/office/officeart/2005/8/layout/vList4"/>
    <dgm:cxn modelId="{97823242-C03C-4503-BE23-183B808224C7}" type="presOf" srcId="{AA306E90-91C2-4C6F-A075-A6A96A77FC66}" destId="{5B4828A1-FB86-48C2-93BE-ED8FDADFA9A3}" srcOrd="1" destOrd="1" presId="urn:microsoft.com/office/officeart/2005/8/layout/vList4"/>
    <dgm:cxn modelId="{E18CFEB5-BF20-43AF-BE1B-15DB02F710F0}" srcId="{3345EBAC-9135-4BEE-AE00-2E1CF2E5344F}" destId="{23E46D5A-6337-47CB-9275-BA1306528A3A}" srcOrd="1" destOrd="0" parTransId="{B6495844-63CE-4655-BC33-925103FA4B18}" sibTransId="{DC46A46C-906C-4480-B92F-431A83407B98}"/>
    <dgm:cxn modelId="{4889FF4D-779B-4186-92F8-9B220B5A512B}" type="presOf" srcId="{CE0B27E3-8E29-4DDA-A3F0-DEEBEE48FDA0}" destId="{CAD02439-00D5-4D71-8929-32B284F88C63}" srcOrd="1" destOrd="0" presId="urn:microsoft.com/office/officeart/2005/8/layout/vList4"/>
    <dgm:cxn modelId="{B4222C00-B3C5-4E1E-9E87-94F71AB1CEC8}" type="presOf" srcId="{0A6A3653-DC10-4802-B842-7863465D10DF}" destId="{CAD02439-00D5-4D71-8929-32B284F88C63}" srcOrd="1" destOrd="3" presId="urn:microsoft.com/office/officeart/2005/8/layout/vList4"/>
    <dgm:cxn modelId="{8A1E0551-D8E6-4CCC-8750-77D77EF63AC5}" type="presOf" srcId="{23E46D5A-6337-47CB-9275-BA1306528A3A}" destId="{5B4828A1-FB86-48C2-93BE-ED8FDADFA9A3}" srcOrd="1" destOrd="0" presId="urn:microsoft.com/office/officeart/2005/8/layout/vList4"/>
    <dgm:cxn modelId="{EAA23F90-C705-415F-9C93-D575B6C9FD5A}" type="presOf" srcId="{F6A28BFF-17DF-4C7A-BCAB-742E60F90B7E}" destId="{CAD02439-00D5-4D71-8929-32B284F88C63}" srcOrd="1" destOrd="2" presId="urn:microsoft.com/office/officeart/2005/8/layout/vList4"/>
    <dgm:cxn modelId="{DF9958EA-1D3D-4B5B-8244-2197261F4DF3}" srcId="{23E46D5A-6337-47CB-9275-BA1306528A3A}" destId="{AA306E90-91C2-4C6F-A075-A6A96A77FC66}" srcOrd="0" destOrd="0" parTransId="{2311A37A-9FE6-4472-B492-D3D6E2481B22}" sibTransId="{A2DC26CF-0F27-414F-95C3-F0DDA80206D3}"/>
    <dgm:cxn modelId="{EF4E58F7-9D2F-4DEB-BF57-6F6746D4BE9C}" srcId="{4814F195-7D49-42EF-85E0-BC93C9888BFA}" destId="{20B33498-14EE-4A9E-ADC8-EF3002AF3CBB}" srcOrd="1" destOrd="0" parTransId="{9DC73908-2852-4747-A2A0-60013B35C394}" sibTransId="{C3236B5E-36E6-4495-97E4-BB2982CF69D5}"/>
    <dgm:cxn modelId="{CF0E11A9-FD56-4F4F-AD26-4258EDF7375F}" srcId="{23E46D5A-6337-47CB-9275-BA1306528A3A}" destId="{8BA5DC99-1D85-43AE-8B7B-248FA2DB564F}" srcOrd="2" destOrd="0" parTransId="{E223D126-6AE5-4BCE-9367-5EDA80E653A0}" sibTransId="{87898BE5-1B92-448A-AAB9-F6F3CBBF9A72}"/>
    <dgm:cxn modelId="{BCF0D7F6-C4A4-478F-8E0D-18C50B83DAC5}" type="presOf" srcId="{20B33498-14EE-4A9E-ADC8-EF3002AF3CBB}" destId="{8C0E8705-4AFC-489E-81B7-136C85D05D0B}" srcOrd="1" destOrd="2" presId="urn:microsoft.com/office/officeart/2005/8/layout/vList4"/>
    <dgm:cxn modelId="{7EABC9B4-F113-48B3-9132-E507D99AE471}" type="presOf" srcId="{8BA5DC99-1D85-43AE-8B7B-248FA2DB564F}" destId="{5B4828A1-FB86-48C2-93BE-ED8FDADFA9A3}" srcOrd="1" destOrd="3" presId="urn:microsoft.com/office/officeart/2005/8/layout/vList4"/>
    <dgm:cxn modelId="{85A9CA5E-BD4E-4DCA-AFDD-8D50C442CF6E}" type="presOf" srcId="{B623E3D4-37F7-4759-9E25-30D1B9424367}" destId="{C48C2740-8D98-4756-9F26-1E10798ABD70}" srcOrd="0" destOrd="3" presId="urn:microsoft.com/office/officeart/2005/8/layout/vList4"/>
    <dgm:cxn modelId="{0ECD374B-7859-46A4-B63F-69FB6E68E34C}" type="presOf" srcId="{D5D524C7-58C9-4ADB-A1BB-40C0AAAFB7B8}" destId="{49D6E80B-E1C3-4F86-BE78-4B06B0CBCA8B}" srcOrd="0" destOrd="1" presId="urn:microsoft.com/office/officeart/2005/8/layout/vList4"/>
    <dgm:cxn modelId="{281BC8B6-6E85-4496-A53F-48353A878644}" type="presOf" srcId="{4814F195-7D49-42EF-85E0-BC93C9888BFA}" destId="{C48C2740-8D98-4756-9F26-1E10798ABD70}" srcOrd="0" destOrd="0" presId="urn:microsoft.com/office/officeart/2005/8/layout/vList4"/>
    <dgm:cxn modelId="{883AB36F-EA24-49C1-8EAC-266387BD1CB9}" type="presOf" srcId="{CE0B27E3-8E29-4DDA-A3F0-DEEBEE48FDA0}" destId="{49D6E80B-E1C3-4F86-BE78-4B06B0CBCA8B}" srcOrd="0" destOrd="0" presId="urn:microsoft.com/office/officeart/2005/8/layout/vList4"/>
    <dgm:cxn modelId="{1D2B136C-35AF-4251-801C-A1F46D3930F5}" type="presOf" srcId="{B623E3D4-37F7-4759-9E25-30D1B9424367}" destId="{8C0E8705-4AFC-489E-81B7-136C85D05D0B}" srcOrd="1" destOrd="3" presId="urn:microsoft.com/office/officeart/2005/8/layout/vList4"/>
    <dgm:cxn modelId="{B5C82A39-4603-4291-9CAC-667CE7E4D486}" srcId="{3345EBAC-9135-4BEE-AE00-2E1CF2E5344F}" destId="{CE0B27E3-8E29-4DDA-A3F0-DEEBEE48FDA0}" srcOrd="2" destOrd="0" parTransId="{068656A0-1E25-4D76-8E82-CB4241B3AAD6}" sibTransId="{4BF428F7-F162-456E-A884-82D711B0BACC}"/>
    <dgm:cxn modelId="{6ACBCD58-5F24-48E4-9CD4-B5BE4E3D5461}" srcId="{4814F195-7D49-42EF-85E0-BC93C9888BFA}" destId="{B623E3D4-37F7-4759-9E25-30D1B9424367}" srcOrd="2" destOrd="0" parTransId="{D734CC78-C032-40F9-8573-383D7FFBC2E2}" sibTransId="{7EB00AA8-B31D-4261-9907-E91A8753AA40}"/>
    <dgm:cxn modelId="{2ACAA19E-34C2-499E-B76A-E9D9AAD0246C}" type="presOf" srcId="{03940073-F30C-4633-91CC-DE7F508C5DCC}" destId="{5B4828A1-FB86-48C2-93BE-ED8FDADFA9A3}" srcOrd="1" destOrd="2" presId="urn:microsoft.com/office/officeart/2005/8/layout/vList4"/>
    <dgm:cxn modelId="{C7B05128-C783-4BC9-962F-FF7AECCB08A1}" srcId="{23E46D5A-6337-47CB-9275-BA1306528A3A}" destId="{03940073-F30C-4633-91CC-DE7F508C5DCC}" srcOrd="1" destOrd="0" parTransId="{7DE1C295-2F68-4778-A5B7-87C6F7708E71}" sibTransId="{634B2737-32DC-4957-A404-93A8440923AE}"/>
    <dgm:cxn modelId="{BF63145C-370C-46D9-9A20-26BC2E698FBD}" type="presOf" srcId="{364F3E63-41D1-442A-9425-1C219776F67B}" destId="{C48C2740-8D98-4756-9F26-1E10798ABD70}" srcOrd="0" destOrd="1" presId="urn:microsoft.com/office/officeart/2005/8/layout/vList4"/>
    <dgm:cxn modelId="{5640B4BF-6101-49D0-BA28-9672BEE42470}" type="presOf" srcId="{3345EBAC-9135-4BEE-AE00-2E1CF2E5344F}" destId="{ABBE8327-017B-4283-847A-1C81522E7D0A}" srcOrd="0" destOrd="0" presId="urn:microsoft.com/office/officeart/2005/8/layout/vList4"/>
    <dgm:cxn modelId="{44637095-901F-4BCE-987C-9B04E26FB6A0}" type="presOf" srcId="{AA306E90-91C2-4C6F-A075-A6A96A77FC66}" destId="{D6FE557F-F98C-421B-836C-7DDF1F762EE5}" srcOrd="0" destOrd="1" presId="urn:microsoft.com/office/officeart/2005/8/layout/vList4"/>
    <dgm:cxn modelId="{2E3570D6-DA2D-4FBE-94B6-A48CB3DDE829}" type="presOf" srcId="{8BA5DC99-1D85-43AE-8B7B-248FA2DB564F}" destId="{D6FE557F-F98C-421B-836C-7DDF1F762EE5}" srcOrd="0" destOrd="3" presId="urn:microsoft.com/office/officeart/2005/8/layout/vList4"/>
    <dgm:cxn modelId="{4E228047-32FB-43D7-8A09-D9F0B37DA235}" type="presOf" srcId="{364F3E63-41D1-442A-9425-1C219776F67B}" destId="{8C0E8705-4AFC-489E-81B7-136C85D05D0B}" srcOrd="1" destOrd="1" presId="urn:microsoft.com/office/officeart/2005/8/layout/vList4"/>
    <dgm:cxn modelId="{ABDCE1AD-53CE-41E6-B9C7-DB33A1C7EC46}" srcId="{CE0B27E3-8E29-4DDA-A3F0-DEEBEE48FDA0}" destId="{D5D524C7-58C9-4ADB-A1BB-40C0AAAFB7B8}" srcOrd="0" destOrd="0" parTransId="{8DEBEC13-31EE-4A62-B0F8-CF4580C9326B}" sibTransId="{3EEC74DA-0208-43BC-9A65-3E08E80D8B62}"/>
    <dgm:cxn modelId="{54D34254-6A0D-4671-A751-EBFAD1F61876}" type="presOf" srcId="{23E46D5A-6337-47CB-9275-BA1306528A3A}" destId="{D6FE557F-F98C-421B-836C-7DDF1F762EE5}" srcOrd="0" destOrd="0" presId="urn:microsoft.com/office/officeart/2005/8/layout/vList4"/>
    <dgm:cxn modelId="{EEF0A178-06AE-4BAE-85C4-480AD9E88442}" type="presOf" srcId="{03940073-F30C-4633-91CC-DE7F508C5DCC}" destId="{D6FE557F-F98C-421B-836C-7DDF1F762EE5}" srcOrd="0" destOrd="2" presId="urn:microsoft.com/office/officeart/2005/8/layout/vList4"/>
    <dgm:cxn modelId="{46A12C0A-8EC1-4563-A455-ABFDE7E8229B}" type="presOf" srcId="{0A6A3653-DC10-4802-B842-7863465D10DF}" destId="{49D6E80B-E1C3-4F86-BE78-4B06B0CBCA8B}" srcOrd="0" destOrd="3" presId="urn:microsoft.com/office/officeart/2005/8/layout/vList4"/>
    <dgm:cxn modelId="{413EFC20-AD61-4924-B135-112A32F220CE}" type="presOf" srcId="{20B33498-14EE-4A9E-ADC8-EF3002AF3CBB}" destId="{C48C2740-8D98-4756-9F26-1E10798ABD70}" srcOrd="0" destOrd="2" presId="urn:microsoft.com/office/officeart/2005/8/layout/vList4"/>
    <dgm:cxn modelId="{713467D5-C488-4BEC-8FF5-8188DE2D27A8}" srcId="{3345EBAC-9135-4BEE-AE00-2E1CF2E5344F}" destId="{4814F195-7D49-42EF-85E0-BC93C9888BFA}" srcOrd="0" destOrd="0" parTransId="{72753F95-4409-41EC-88AB-5A2CF472B1F7}" sibTransId="{EC84433E-56E4-4FEA-A046-5AD3B3883139}"/>
    <dgm:cxn modelId="{0B30BD67-77B3-4F7D-889B-AE998B32B9E6}" type="presOf" srcId="{4814F195-7D49-42EF-85E0-BC93C9888BFA}" destId="{8C0E8705-4AFC-489E-81B7-136C85D05D0B}" srcOrd="1" destOrd="0" presId="urn:microsoft.com/office/officeart/2005/8/layout/vList4"/>
    <dgm:cxn modelId="{D53A26AF-7927-4221-9769-7E008BB34134}" type="presOf" srcId="{F6A28BFF-17DF-4C7A-BCAB-742E60F90B7E}" destId="{49D6E80B-E1C3-4F86-BE78-4B06B0CBCA8B}" srcOrd="0" destOrd="2" presId="urn:microsoft.com/office/officeart/2005/8/layout/vList4"/>
    <dgm:cxn modelId="{BC89FDEE-D291-4429-A5D9-284925D16D97}" srcId="{4814F195-7D49-42EF-85E0-BC93C9888BFA}" destId="{364F3E63-41D1-442A-9425-1C219776F67B}" srcOrd="0" destOrd="0" parTransId="{8690FC01-5F38-4EF0-A567-FE4CF9DCBE6D}" sibTransId="{CFC79D88-FD16-45DE-A7D8-C3089D16E360}"/>
    <dgm:cxn modelId="{056B1DE2-3237-47A0-934F-426EF2AA072D}" type="presParOf" srcId="{ABBE8327-017B-4283-847A-1C81522E7D0A}" destId="{F9C04274-645C-453E-BE3C-61BEE9EAD115}" srcOrd="0" destOrd="0" presId="urn:microsoft.com/office/officeart/2005/8/layout/vList4"/>
    <dgm:cxn modelId="{DE53D598-69E5-4C71-BCD7-44B4C955EF36}" type="presParOf" srcId="{F9C04274-645C-453E-BE3C-61BEE9EAD115}" destId="{C48C2740-8D98-4756-9F26-1E10798ABD70}" srcOrd="0" destOrd="0" presId="urn:microsoft.com/office/officeart/2005/8/layout/vList4"/>
    <dgm:cxn modelId="{0AC9DD9D-1C7D-484C-B7E0-5110F647F913}" type="presParOf" srcId="{F9C04274-645C-453E-BE3C-61BEE9EAD115}" destId="{AB800023-AE57-4B57-8FD8-04B4B4275EFB}" srcOrd="1" destOrd="0" presId="urn:microsoft.com/office/officeart/2005/8/layout/vList4"/>
    <dgm:cxn modelId="{B1C099E9-781D-44AC-AD5D-2F4F35B47861}" type="presParOf" srcId="{F9C04274-645C-453E-BE3C-61BEE9EAD115}" destId="{8C0E8705-4AFC-489E-81B7-136C85D05D0B}" srcOrd="2" destOrd="0" presId="urn:microsoft.com/office/officeart/2005/8/layout/vList4"/>
    <dgm:cxn modelId="{BF42CEDA-DC88-4B5E-82D3-625B96965F2D}" type="presParOf" srcId="{ABBE8327-017B-4283-847A-1C81522E7D0A}" destId="{6C56214C-168C-41C2-B91A-77D4EF35FC4B}" srcOrd="1" destOrd="0" presId="urn:microsoft.com/office/officeart/2005/8/layout/vList4"/>
    <dgm:cxn modelId="{1B6915D5-675C-4441-B33A-9BCD436E0A31}" type="presParOf" srcId="{ABBE8327-017B-4283-847A-1C81522E7D0A}" destId="{52583DC9-1EA5-4DC2-B87E-D7D7D6D8D6D4}" srcOrd="2" destOrd="0" presId="urn:microsoft.com/office/officeart/2005/8/layout/vList4"/>
    <dgm:cxn modelId="{CA3DF752-9B7F-4618-B678-34828CD48163}" type="presParOf" srcId="{52583DC9-1EA5-4DC2-B87E-D7D7D6D8D6D4}" destId="{D6FE557F-F98C-421B-836C-7DDF1F762EE5}" srcOrd="0" destOrd="0" presId="urn:microsoft.com/office/officeart/2005/8/layout/vList4"/>
    <dgm:cxn modelId="{5C6BF3F9-06A5-4032-942B-E02369995818}" type="presParOf" srcId="{52583DC9-1EA5-4DC2-B87E-D7D7D6D8D6D4}" destId="{ACD47C08-448D-450E-A447-C0CC9882ADB9}" srcOrd="1" destOrd="0" presId="urn:microsoft.com/office/officeart/2005/8/layout/vList4"/>
    <dgm:cxn modelId="{52E64945-E79A-4FCB-AF15-6A384CE4E3B2}" type="presParOf" srcId="{52583DC9-1EA5-4DC2-B87E-D7D7D6D8D6D4}" destId="{5B4828A1-FB86-48C2-93BE-ED8FDADFA9A3}" srcOrd="2" destOrd="0" presId="urn:microsoft.com/office/officeart/2005/8/layout/vList4"/>
    <dgm:cxn modelId="{E34A6B2C-63C3-4080-A06A-278E093235EA}" type="presParOf" srcId="{ABBE8327-017B-4283-847A-1C81522E7D0A}" destId="{F0BDEE6C-4F42-455A-9304-22EA8F966EFA}" srcOrd="3" destOrd="0" presId="urn:microsoft.com/office/officeart/2005/8/layout/vList4"/>
    <dgm:cxn modelId="{64AD82EB-75D2-42EC-872C-20A43B8C2B3F}" type="presParOf" srcId="{ABBE8327-017B-4283-847A-1C81522E7D0A}" destId="{BD98ED20-4514-4AE3-8CB1-9D26E1C8CB7C}" srcOrd="4" destOrd="0" presId="urn:microsoft.com/office/officeart/2005/8/layout/vList4"/>
    <dgm:cxn modelId="{4ECB0FFC-FEF3-4AC7-91FB-AC84D0121D58}" type="presParOf" srcId="{BD98ED20-4514-4AE3-8CB1-9D26E1C8CB7C}" destId="{49D6E80B-E1C3-4F86-BE78-4B06B0CBCA8B}" srcOrd="0" destOrd="0" presId="urn:microsoft.com/office/officeart/2005/8/layout/vList4"/>
    <dgm:cxn modelId="{8EE9D802-4F00-44E0-8578-827D52377C41}" type="presParOf" srcId="{BD98ED20-4514-4AE3-8CB1-9D26E1C8CB7C}" destId="{75E5DBEC-5754-46E0-A97D-EFC187681E97}" srcOrd="1" destOrd="0" presId="urn:microsoft.com/office/officeart/2005/8/layout/vList4"/>
    <dgm:cxn modelId="{6CD473ED-C55E-4DE6-AA10-34D84A2B39B7}" type="presParOf" srcId="{BD98ED20-4514-4AE3-8CB1-9D26E1C8CB7C}" destId="{CAD02439-00D5-4D71-8929-32B284F88C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EF7BBA-2C87-4AD2-A7D9-C1CFB6913F07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B08A950-FDF8-4976-BC8F-37FBACF0FCC4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Недостаточный контроль и слабая воспитательная работа со стороны родителей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0E576-A716-430E-B136-137C46C4CECA}" type="parTrans" cxnId="{7001120A-28A3-4685-B36A-5EC0E184A54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529C6-C3DA-433A-B15F-2ECC063DCAD3}" type="sibTrans" cxnId="{7001120A-28A3-4685-B36A-5EC0E184A54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00141-5173-4F9A-9E97-25323548BA5A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нравственных порогов в молодежной среде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80324-D810-4796-A240-0298BB5A0E58}" type="parTrans" cxnId="{CA95E060-A492-445D-A8C0-04AE259435B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0FC2B-7F97-4B29-8C1F-323DCDA2C0CF}" type="sibTrans" cxnId="{CA95E060-A492-445D-A8C0-04AE259435B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91E4D-8A25-421E-8573-D9DE78CD62DE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Бесцельное времяпровождение в свободные часы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3337-7656-4493-A9F2-0DEF9A9485DB}" type="parTrans" cxnId="{3FEE2079-96ED-4C56-B8A9-0D9CEE0F3A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6D81A-CF58-4080-842E-C584976401E7}" type="sibTrans" cxnId="{3FEE2079-96ED-4C56-B8A9-0D9CEE0F3A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2C3AE-7FAD-42D8-88F1-4BCAE9869B61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большого количества деструктивного контента в социальных сетях Интернета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593A8-5009-4E71-86D8-AC0953BEC7C1}" type="parTrans" cxnId="{08831C4C-99AA-4A17-A2C8-49846416B3C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309FD-B03E-47C1-80CB-14F1CE300D01}" type="sibTrans" cxnId="{08831C4C-99AA-4A17-A2C8-49846416B3C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0FBA8-02AF-4545-BE1A-D3B014612E5C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Излишнее освещение в СМИ резонансных происшествий с участием подростков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D9314-F8B9-43B7-84C8-8822A2686AD2}" type="parTrans" cxnId="{20A92EC8-73DE-465C-BB26-4B87D155C4E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0BBC2-0276-4144-9FDB-A8A4762A5023}" type="sibTrans" cxnId="{20A92EC8-73DE-465C-BB26-4B87D155C4E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28335-CCA2-4B9F-9422-68FD6D8183BC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Целенаправленное воздействие деструктивных движений и экстремистских организаций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CC20C-D501-4887-973D-902F659E6A2D}" type="parTrans" cxnId="{FF78140E-8427-4915-A7DC-F46A12B8F152}">
      <dgm:prSet/>
      <dgm:spPr/>
      <dgm:t>
        <a:bodyPr/>
        <a:lstStyle/>
        <a:p>
          <a:endParaRPr lang="ru-RU"/>
        </a:p>
      </dgm:t>
    </dgm:pt>
    <dgm:pt modelId="{83E6D159-C9D8-4126-B913-AAE00F711BF8}" type="sibTrans" cxnId="{FF78140E-8427-4915-A7DC-F46A12B8F152}">
      <dgm:prSet/>
      <dgm:spPr/>
      <dgm:t>
        <a:bodyPr/>
        <a:lstStyle/>
        <a:p>
          <a:endParaRPr lang="ru-RU"/>
        </a:p>
      </dgm:t>
    </dgm:pt>
    <dgm:pt modelId="{4ECEEC95-8F66-4010-BAC7-51EDFAC09688}" type="pres">
      <dgm:prSet presAssocID="{80EF7BBA-2C87-4AD2-A7D9-C1CFB6913F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228DF-128A-4BE1-9B16-940805BA1866}" type="pres">
      <dgm:prSet presAssocID="{FB08A950-FDF8-4976-BC8F-37FBACF0FCC4}" presName="comp" presStyleCnt="0"/>
      <dgm:spPr/>
      <dgm:t>
        <a:bodyPr/>
        <a:lstStyle/>
        <a:p>
          <a:endParaRPr lang="ru-RU"/>
        </a:p>
      </dgm:t>
    </dgm:pt>
    <dgm:pt modelId="{1CEBE6C0-1140-4D00-B9D1-AE58DC0A31B3}" type="pres">
      <dgm:prSet presAssocID="{FB08A950-FDF8-4976-BC8F-37FBACF0FCC4}" presName="box" presStyleLbl="node1" presStyleIdx="0" presStyleCnt="6"/>
      <dgm:spPr/>
      <dgm:t>
        <a:bodyPr/>
        <a:lstStyle/>
        <a:p>
          <a:endParaRPr lang="ru-RU"/>
        </a:p>
      </dgm:t>
    </dgm:pt>
    <dgm:pt modelId="{83368691-2834-41B0-BCD9-72D94E52C6ED}" type="pres">
      <dgm:prSet presAssocID="{FB08A950-FDF8-4976-BC8F-37FBACF0FCC4}" presName="img" presStyleLbl="fgImgPlace1" presStyleIdx="0" presStyleCnt="6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  <dgm:t>
        <a:bodyPr/>
        <a:lstStyle/>
        <a:p>
          <a:endParaRPr lang="ru-RU"/>
        </a:p>
      </dgm:t>
    </dgm:pt>
    <dgm:pt modelId="{A18A8F0F-A156-421E-88FF-0BF5D2968957}" type="pres">
      <dgm:prSet presAssocID="{FB08A950-FDF8-4976-BC8F-37FBACF0FCC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D7349-DF6C-42CE-A04D-81841D39878C}" type="pres">
      <dgm:prSet presAssocID="{249529C6-C3DA-433A-B15F-2ECC063DCAD3}" presName="spacer" presStyleCnt="0"/>
      <dgm:spPr/>
      <dgm:t>
        <a:bodyPr/>
        <a:lstStyle/>
        <a:p>
          <a:endParaRPr lang="ru-RU"/>
        </a:p>
      </dgm:t>
    </dgm:pt>
    <dgm:pt modelId="{E7FC76FF-36AE-41BE-8683-C177051B1AC8}" type="pres">
      <dgm:prSet presAssocID="{F6600141-5173-4F9A-9E97-25323548BA5A}" presName="comp" presStyleCnt="0"/>
      <dgm:spPr/>
      <dgm:t>
        <a:bodyPr/>
        <a:lstStyle/>
        <a:p>
          <a:endParaRPr lang="ru-RU"/>
        </a:p>
      </dgm:t>
    </dgm:pt>
    <dgm:pt modelId="{5831D8FE-92C7-4311-9D0A-4B9D14813415}" type="pres">
      <dgm:prSet presAssocID="{F6600141-5173-4F9A-9E97-25323548BA5A}" presName="box" presStyleLbl="node1" presStyleIdx="1" presStyleCnt="6"/>
      <dgm:spPr/>
      <dgm:t>
        <a:bodyPr/>
        <a:lstStyle/>
        <a:p>
          <a:endParaRPr lang="ru-RU"/>
        </a:p>
      </dgm:t>
    </dgm:pt>
    <dgm:pt modelId="{811BE5E4-8AD8-4C3F-AE27-223FF6AA92E6}" type="pres">
      <dgm:prSet presAssocID="{F6600141-5173-4F9A-9E97-25323548BA5A}" presName="img" presStyleLbl="fgImgPlace1" presStyleIdx="1" presStyleCnt="6"/>
      <dgm:spPr>
        <a:blipFill>
          <a:blip xmlns:r="http://schemas.openxmlformats.org/officeDocument/2006/relationships" r:embed="rId2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  <dgm:t>
        <a:bodyPr/>
        <a:lstStyle/>
        <a:p>
          <a:endParaRPr lang="ru-RU"/>
        </a:p>
      </dgm:t>
    </dgm:pt>
    <dgm:pt modelId="{F0866A3C-A50E-4607-A3F6-1471523EAC2B}" type="pres">
      <dgm:prSet presAssocID="{F6600141-5173-4F9A-9E97-25323548BA5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D40F-89FB-4037-8F83-646D409C76F9}" type="pres">
      <dgm:prSet presAssocID="{5A40FC2B-7F97-4B29-8C1F-323DCDA2C0CF}" presName="spacer" presStyleCnt="0"/>
      <dgm:spPr/>
      <dgm:t>
        <a:bodyPr/>
        <a:lstStyle/>
        <a:p>
          <a:endParaRPr lang="ru-RU"/>
        </a:p>
      </dgm:t>
    </dgm:pt>
    <dgm:pt modelId="{B617FA24-E430-4819-A32A-0E8C2F240891}" type="pres">
      <dgm:prSet presAssocID="{A7F91E4D-8A25-421E-8573-D9DE78CD62DE}" presName="comp" presStyleCnt="0"/>
      <dgm:spPr/>
      <dgm:t>
        <a:bodyPr/>
        <a:lstStyle/>
        <a:p>
          <a:endParaRPr lang="ru-RU"/>
        </a:p>
      </dgm:t>
    </dgm:pt>
    <dgm:pt modelId="{3A407E1C-3797-4F27-B9BB-DABCC5145B15}" type="pres">
      <dgm:prSet presAssocID="{A7F91E4D-8A25-421E-8573-D9DE78CD62DE}" presName="box" presStyleLbl="node1" presStyleIdx="2" presStyleCnt="6"/>
      <dgm:spPr/>
      <dgm:t>
        <a:bodyPr/>
        <a:lstStyle/>
        <a:p>
          <a:endParaRPr lang="ru-RU"/>
        </a:p>
      </dgm:t>
    </dgm:pt>
    <dgm:pt modelId="{EF63AC0C-A028-4637-96B7-1A3CFE896447}" type="pres">
      <dgm:prSet presAssocID="{A7F91E4D-8A25-421E-8573-D9DE78CD62DE}" presName="img" presStyleLbl="fgImgPlace1" presStyleIdx="2" presStyleCnt="6"/>
      <dgm:spPr>
        <a:blipFill>
          <a:blip xmlns:r="http://schemas.openxmlformats.org/officeDocument/2006/relationships" r:embed="rId3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5844B638-5454-46B3-AB11-EF1D0CB1B81D}" type="pres">
      <dgm:prSet presAssocID="{A7F91E4D-8A25-421E-8573-D9DE78CD62D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6AA2-1A19-443B-8A1A-E2B7C4BF3829}" type="pres">
      <dgm:prSet presAssocID="{A196D81A-CF58-4080-842E-C584976401E7}" presName="spacer" presStyleCnt="0"/>
      <dgm:spPr/>
      <dgm:t>
        <a:bodyPr/>
        <a:lstStyle/>
        <a:p>
          <a:endParaRPr lang="ru-RU"/>
        </a:p>
      </dgm:t>
    </dgm:pt>
    <dgm:pt modelId="{D008C256-531E-4296-B167-72D8CC88C257}" type="pres">
      <dgm:prSet presAssocID="{7652C3AE-7FAD-42D8-88F1-4BCAE9869B61}" presName="comp" presStyleCnt="0"/>
      <dgm:spPr/>
      <dgm:t>
        <a:bodyPr/>
        <a:lstStyle/>
        <a:p>
          <a:endParaRPr lang="ru-RU"/>
        </a:p>
      </dgm:t>
    </dgm:pt>
    <dgm:pt modelId="{742F2D4D-D472-4C6B-84AC-8FBA3D1C932E}" type="pres">
      <dgm:prSet presAssocID="{7652C3AE-7FAD-42D8-88F1-4BCAE9869B61}" presName="box" presStyleLbl="node1" presStyleIdx="3" presStyleCnt="6"/>
      <dgm:spPr/>
      <dgm:t>
        <a:bodyPr/>
        <a:lstStyle/>
        <a:p>
          <a:endParaRPr lang="ru-RU"/>
        </a:p>
      </dgm:t>
    </dgm:pt>
    <dgm:pt modelId="{C6CF6681-979B-44DC-ACEA-A9E06EA78B75}" type="pres">
      <dgm:prSet presAssocID="{7652C3AE-7FAD-42D8-88F1-4BCAE9869B61}" presName="img" presStyleLbl="fgImgPlace1" presStyleIdx="3" presStyleCnt="6"/>
      <dgm:spPr>
        <a:blipFill>
          <a:blip xmlns:r="http://schemas.openxmlformats.org/officeDocument/2006/relationships" r:embed="rId4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  <dgm:t>
        <a:bodyPr/>
        <a:lstStyle/>
        <a:p>
          <a:endParaRPr lang="ru-RU"/>
        </a:p>
      </dgm:t>
    </dgm:pt>
    <dgm:pt modelId="{45BDBE48-EF4D-497A-970E-80ED03BFC056}" type="pres">
      <dgm:prSet presAssocID="{7652C3AE-7FAD-42D8-88F1-4BCAE9869B6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556AF-90ED-4389-9529-9D89FB7A975A}" type="pres">
      <dgm:prSet presAssocID="{0AA309FD-B03E-47C1-80CB-14F1CE300D01}" presName="spacer" presStyleCnt="0"/>
      <dgm:spPr/>
      <dgm:t>
        <a:bodyPr/>
        <a:lstStyle/>
        <a:p>
          <a:endParaRPr lang="ru-RU"/>
        </a:p>
      </dgm:t>
    </dgm:pt>
    <dgm:pt modelId="{62B86646-806C-4660-83F8-A6E3221261E4}" type="pres">
      <dgm:prSet presAssocID="{DB30FBA8-02AF-4545-BE1A-D3B014612E5C}" presName="comp" presStyleCnt="0"/>
      <dgm:spPr/>
      <dgm:t>
        <a:bodyPr/>
        <a:lstStyle/>
        <a:p>
          <a:endParaRPr lang="ru-RU"/>
        </a:p>
      </dgm:t>
    </dgm:pt>
    <dgm:pt modelId="{FBACF3B0-8E1F-42CF-9AD0-FD63D1D5CBF1}" type="pres">
      <dgm:prSet presAssocID="{DB30FBA8-02AF-4545-BE1A-D3B014612E5C}" presName="box" presStyleLbl="node1" presStyleIdx="4" presStyleCnt="6"/>
      <dgm:spPr/>
      <dgm:t>
        <a:bodyPr/>
        <a:lstStyle/>
        <a:p>
          <a:endParaRPr lang="ru-RU"/>
        </a:p>
      </dgm:t>
    </dgm:pt>
    <dgm:pt modelId="{A7FA6F32-D41C-48AB-BD57-6FD95D3CB9D9}" type="pres">
      <dgm:prSet presAssocID="{DB30FBA8-02AF-4545-BE1A-D3B014612E5C}" presName="img" presStyleLbl="fgImgPlace1" presStyleIdx="4" presStyleCnt="6"/>
      <dgm:spPr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</dgm:spPr>
      <dgm:t>
        <a:bodyPr/>
        <a:lstStyle/>
        <a:p>
          <a:endParaRPr lang="ru-RU"/>
        </a:p>
      </dgm:t>
    </dgm:pt>
    <dgm:pt modelId="{A4D188D7-A27B-463F-8BF8-A8DD167ED6CE}" type="pres">
      <dgm:prSet presAssocID="{DB30FBA8-02AF-4545-BE1A-D3B014612E5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69F52-BE46-4CA6-8253-696280260BEB}" type="pres">
      <dgm:prSet presAssocID="{7EF0BBC2-0276-4144-9FDB-A8A4762A5023}" presName="spacer" presStyleCnt="0"/>
      <dgm:spPr/>
    </dgm:pt>
    <dgm:pt modelId="{02237DB5-1B8D-462F-A492-E05570002DD8}" type="pres">
      <dgm:prSet presAssocID="{C7A28335-CCA2-4B9F-9422-68FD6D8183BC}" presName="comp" presStyleCnt="0"/>
      <dgm:spPr/>
    </dgm:pt>
    <dgm:pt modelId="{C42F3927-36CA-4ABF-BC44-80231515CAB7}" type="pres">
      <dgm:prSet presAssocID="{C7A28335-CCA2-4B9F-9422-68FD6D8183BC}" presName="box" presStyleLbl="node1" presStyleIdx="5" presStyleCnt="6"/>
      <dgm:spPr/>
      <dgm:t>
        <a:bodyPr/>
        <a:lstStyle/>
        <a:p>
          <a:endParaRPr lang="ru-RU"/>
        </a:p>
      </dgm:t>
    </dgm:pt>
    <dgm:pt modelId="{C90E11E6-563E-4D8D-BDFB-5F420FAB2D67}" type="pres">
      <dgm:prSet presAssocID="{C7A28335-CCA2-4B9F-9422-68FD6D8183BC}" presName="img" presStyleLbl="fgImgPlace1" presStyleIdx="5" presStyleCnt="6"/>
      <dgm:spPr>
        <a:blipFill>
          <a:blip xmlns:r="http://schemas.openxmlformats.org/officeDocument/2006/relationships" r:embed="rId6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  <dgm:t>
        <a:bodyPr/>
        <a:lstStyle/>
        <a:p>
          <a:endParaRPr lang="ru-RU"/>
        </a:p>
      </dgm:t>
    </dgm:pt>
    <dgm:pt modelId="{FE6EE0D8-A32F-4484-9E80-D96709C83A09}" type="pres">
      <dgm:prSet presAssocID="{C7A28335-CCA2-4B9F-9422-68FD6D8183B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9CACC-D09F-4DC6-9C96-BAFE21F13B33}" type="presOf" srcId="{DB30FBA8-02AF-4545-BE1A-D3B014612E5C}" destId="{A4D188D7-A27B-463F-8BF8-A8DD167ED6CE}" srcOrd="1" destOrd="0" presId="urn:microsoft.com/office/officeart/2005/8/layout/vList4"/>
    <dgm:cxn modelId="{08831C4C-99AA-4A17-A2C8-49846416B3CD}" srcId="{80EF7BBA-2C87-4AD2-A7D9-C1CFB6913F07}" destId="{7652C3AE-7FAD-42D8-88F1-4BCAE9869B61}" srcOrd="3" destOrd="0" parTransId="{6DC593A8-5009-4E71-86D8-AC0953BEC7C1}" sibTransId="{0AA309FD-B03E-47C1-80CB-14F1CE300D01}"/>
    <dgm:cxn modelId="{AE20434B-E864-4CB6-A39D-1896FC31E2BD}" type="presOf" srcId="{DB30FBA8-02AF-4545-BE1A-D3B014612E5C}" destId="{FBACF3B0-8E1F-42CF-9AD0-FD63D1D5CBF1}" srcOrd="0" destOrd="0" presId="urn:microsoft.com/office/officeart/2005/8/layout/vList4"/>
    <dgm:cxn modelId="{37EB0C8F-30E5-4A72-9353-E177134821A7}" type="presOf" srcId="{C7A28335-CCA2-4B9F-9422-68FD6D8183BC}" destId="{FE6EE0D8-A32F-4484-9E80-D96709C83A09}" srcOrd="1" destOrd="0" presId="urn:microsoft.com/office/officeart/2005/8/layout/vList4"/>
    <dgm:cxn modelId="{640002A9-687C-40F0-98E2-1A326A6B544C}" type="presOf" srcId="{A7F91E4D-8A25-421E-8573-D9DE78CD62DE}" destId="{3A407E1C-3797-4F27-B9BB-DABCC5145B15}" srcOrd="0" destOrd="0" presId="urn:microsoft.com/office/officeart/2005/8/layout/vList4"/>
    <dgm:cxn modelId="{BA4E6469-ED9C-4512-95B5-D263E47163E4}" type="presOf" srcId="{F6600141-5173-4F9A-9E97-25323548BA5A}" destId="{F0866A3C-A50E-4607-A3F6-1471523EAC2B}" srcOrd="1" destOrd="0" presId="urn:microsoft.com/office/officeart/2005/8/layout/vList4"/>
    <dgm:cxn modelId="{CA95E060-A492-445D-A8C0-04AE259435BF}" srcId="{80EF7BBA-2C87-4AD2-A7D9-C1CFB6913F07}" destId="{F6600141-5173-4F9A-9E97-25323548BA5A}" srcOrd="1" destOrd="0" parTransId="{32180324-D810-4796-A240-0298BB5A0E58}" sibTransId="{5A40FC2B-7F97-4B29-8C1F-323DCDA2C0CF}"/>
    <dgm:cxn modelId="{0CFBC0BF-5739-45E6-BD0E-EC1EB399929D}" type="presOf" srcId="{C7A28335-CCA2-4B9F-9422-68FD6D8183BC}" destId="{C42F3927-36CA-4ABF-BC44-80231515CAB7}" srcOrd="0" destOrd="0" presId="urn:microsoft.com/office/officeart/2005/8/layout/vList4"/>
    <dgm:cxn modelId="{8E1BB1E3-3660-483D-881F-023FE1E0D4B6}" type="presOf" srcId="{7652C3AE-7FAD-42D8-88F1-4BCAE9869B61}" destId="{45BDBE48-EF4D-497A-970E-80ED03BFC056}" srcOrd="1" destOrd="0" presId="urn:microsoft.com/office/officeart/2005/8/layout/vList4"/>
    <dgm:cxn modelId="{7001120A-28A3-4685-B36A-5EC0E184A546}" srcId="{80EF7BBA-2C87-4AD2-A7D9-C1CFB6913F07}" destId="{FB08A950-FDF8-4976-BC8F-37FBACF0FCC4}" srcOrd="0" destOrd="0" parTransId="{4F20E576-A716-430E-B136-137C46C4CECA}" sibTransId="{249529C6-C3DA-433A-B15F-2ECC063DCAD3}"/>
    <dgm:cxn modelId="{3FEE2079-96ED-4C56-B8A9-0D9CEE0F3A0F}" srcId="{80EF7BBA-2C87-4AD2-A7D9-C1CFB6913F07}" destId="{A7F91E4D-8A25-421E-8573-D9DE78CD62DE}" srcOrd="2" destOrd="0" parTransId="{9A713337-7656-4493-A9F2-0DEF9A9485DB}" sibTransId="{A196D81A-CF58-4080-842E-C584976401E7}"/>
    <dgm:cxn modelId="{561BEE4D-2704-4E44-A80C-FA6BE87DAF14}" type="presOf" srcId="{FB08A950-FDF8-4976-BC8F-37FBACF0FCC4}" destId="{A18A8F0F-A156-421E-88FF-0BF5D2968957}" srcOrd="1" destOrd="0" presId="urn:microsoft.com/office/officeart/2005/8/layout/vList4"/>
    <dgm:cxn modelId="{04AEE7DE-3573-454A-820C-4FE8E755CFFD}" type="presOf" srcId="{80EF7BBA-2C87-4AD2-A7D9-C1CFB6913F07}" destId="{4ECEEC95-8F66-4010-BAC7-51EDFAC09688}" srcOrd="0" destOrd="0" presId="urn:microsoft.com/office/officeart/2005/8/layout/vList4"/>
    <dgm:cxn modelId="{339E0986-D54F-4166-AD89-CE3143297879}" type="presOf" srcId="{A7F91E4D-8A25-421E-8573-D9DE78CD62DE}" destId="{5844B638-5454-46B3-AB11-EF1D0CB1B81D}" srcOrd="1" destOrd="0" presId="urn:microsoft.com/office/officeart/2005/8/layout/vList4"/>
    <dgm:cxn modelId="{FF78140E-8427-4915-A7DC-F46A12B8F152}" srcId="{80EF7BBA-2C87-4AD2-A7D9-C1CFB6913F07}" destId="{C7A28335-CCA2-4B9F-9422-68FD6D8183BC}" srcOrd="5" destOrd="0" parTransId="{F04CC20C-D501-4887-973D-902F659E6A2D}" sibTransId="{83E6D159-C9D8-4126-B913-AAE00F711BF8}"/>
    <dgm:cxn modelId="{2B0506C4-BDD4-425B-BE6C-59346DFAF4F3}" type="presOf" srcId="{F6600141-5173-4F9A-9E97-25323548BA5A}" destId="{5831D8FE-92C7-4311-9D0A-4B9D14813415}" srcOrd="0" destOrd="0" presId="urn:microsoft.com/office/officeart/2005/8/layout/vList4"/>
    <dgm:cxn modelId="{5B4E0599-6CF8-4C35-BC16-1E573525BEA1}" type="presOf" srcId="{7652C3AE-7FAD-42D8-88F1-4BCAE9869B61}" destId="{742F2D4D-D472-4C6B-84AC-8FBA3D1C932E}" srcOrd="0" destOrd="0" presId="urn:microsoft.com/office/officeart/2005/8/layout/vList4"/>
    <dgm:cxn modelId="{20A92EC8-73DE-465C-BB26-4B87D155C4EF}" srcId="{80EF7BBA-2C87-4AD2-A7D9-C1CFB6913F07}" destId="{DB30FBA8-02AF-4545-BE1A-D3B014612E5C}" srcOrd="4" destOrd="0" parTransId="{0F2D9314-F8B9-43B7-84C8-8822A2686AD2}" sibTransId="{7EF0BBC2-0276-4144-9FDB-A8A4762A5023}"/>
    <dgm:cxn modelId="{E2D768A3-0C01-4A65-A3E1-587E33F09C42}" type="presOf" srcId="{FB08A950-FDF8-4976-BC8F-37FBACF0FCC4}" destId="{1CEBE6C0-1140-4D00-B9D1-AE58DC0A31B3}" srcOrd="0" destOrd="0" presId="urn:microsoft.com/office/officeart/2005/8/layout/vList4"/>
    <dgm:cxn modelId="{42630D91-B47E-47F3-9E7F-701D5E027CF1}" type="presParOf" srcId="{4ECEEC95-8F66-4010-BAC7-51EDFAC09688}" destId="{09E228DF-128A-4BE1-9B16-940805BA1866}" srcOrd="0" destOrd="0" presId="urn:microsoft.com/office/officeart/2005/8/layout/vList4"/>
    <dgm:cxn modelId="{A08D1A9E-0725-4425-B3DE-4D60BC617F52}" type="presParOf" srcId="{09E228DF-128A-4BE1-9B16-940805BA1866}" destId="{1CEBE6C0-1140-4D00-B9D1-AE58DC0A31B3}" srcOrd="0" destOrd="0" presId="urn:microsoft.com/office/officeart/2005/8/layout/vList4"/>
    <dgm:cxn modelId="{B3980AED-292B-4985-854B-CD814F3C6E89}" type="presParOf" srcId="{09E228DF-128A-4BE1-9B16-940805BA1866}" destId="{83368691-2834-41B0-BCD9-72D94E52C6ED}" srcOrd="1" destOrd="0" presId="urn:microsoft.com/office/officeart/2005/8/layout/vList4"/>
    <dgm:cxn modelId="{FC589C1B-B07D-47BE-8B3E-4A747C4574ED}" type="presParOf" srcId="{09E228DF-128A-4BE1-9B16-940805BA1866}" destId="{A18A8F0F-A156-421E-88FF-0BF5D2968957}" srcOrd="2" destOrd="0" presId="urn:microsoft.com/office/officeart/2005/8/layout/vList4"/>
    <dgm:cxn modelId="{BF492B71-5AE2-412C-80B4-8B005971BA39}" type="presParOf" srcId="{4ECEEC95-8F66-4010-BAC7-51EDFAC09688}" destId="{2B2D7349-DF6C-42CE-A04D-81841D39878C}" srcOrd="1" destOrd="0" presId="urn:microsoft.com/office/officeart/2005/8/layout/vList4"/>
    <dgm:cxn modelId="{F4D93CA9-6C1F-404D-A1E0-01334A0F1E48}" type="presParOf" srcId="{4ECEEC95-8F66-4010-BAC7-51EDFAC09688}" destId="{E7FC76FF-36AE-41BE-8683-C177051B1AC8}" srcOrd="2" destOrd="0" presId="urn:microsoft.com/office/officeart/2005/8/layout/vList4"/>
    <dgm:cxn modelId="{6A927A05-204D-4557-A6DA-5B7FB4E2F969}" type="presParOf" srcId="{E7FC76FF-36AE-41BE-8683-C177051B1AC8}" destId="{5831D8FE-92C7-4311-9D0A-4B9D14813415}" srcOrd="0" destOrd="0" presId="urn:microsoft.com/office/officeart/2005/8/layout/vList4"/>
    <dgm:cxn modelId="{1380B908-B8C5-4971-BA9B-AF960A71DFEE}" type="presParOf" srcId="{E7FC76FF-36AE-41BE-8683-C177051B1AC8}" destId="{811BE5E4-8AD8-4C3F-AE27-223FF6AA92E6}" srcOrd="1" destOrd="0" presId="urn:microsoft.com/office/officeart/2005/8/layout/vList4"/>
    <dgm:cxn modelId="{86860045-E863-4C69-882F-ACC9048CD3B6}" type="presParOf" srcId="{E7FC76FF-36AE-41BE-8683-C177051B1AC8}" destId="{F0866A3C-A50E-4607-A3F6-1471523EAC2B}" srcOrd="2" destOrd="0" presId="urn:microsoft.com/office/officeart/2005/8/layout/vList4"/>
    <dgm:cxn modelId="{BBE7E8A1-10B9-49B3-9191-48B637DB1E01}" type="presParOf" srcId="{4ECEEC95-8F66-4010-BAC7-51EDFAC09688}" destId="{F049D40F-89FB-4037-8F83-646D409C76F9}" srcOrd="3" destOrd="0" presId="urn:microsoft.com/office/officeart/2005/8/layout/vList4"/>
    <dgm:cxn modelId="{3A65E97F-3A95-4D3B-B97B-551799EAB71B}" type="presParOf" srcId="{4ECEEC95-8F66-4010-BAC7-51EDFAC09688}" destId="{B617FA24-E430-4819-A32A-0E8C2F240891}" srcOrd="4" destOrd="0" presId="urn:microsoft.com/office/officeart/2005/8/layout/vList4"/>
    <dgm:cxn modelId="{958E585C-DA6E-4300-8FB6-578143EA5B9A}" type="presParOf" srcId="{B617FA24-E430-4819-A32A-0E8C2F240891}" destId="{3A407E1C-3797-4F27-B9BB-DABCC5145B15}" srcOrd="0" destOrd="0" presId="urn:microsoft.com/office/officeart/2005/8/layout/vList4"/>
    <dgm:cxn modelId="{FE74DB3E-4E2E-485F-80BA-651973DEF694}" type="presParOf" srcId="{B617FA24-E430-4819-A32A-0E8C2F240891}" destId="{EF63AC0C-A028-4637-96B7-1A3CFE896447}" srcOrd="1" destOrd="0" presId="urn:microsoft.com/office/officeart/2005/8/layout/vList4"/>
    <dgm:cxn modelId="{98E10541-DBB7-4A4A-8962-ACF8DD1658B0}" type="presParOf" srcId="{B617FA24-E430-4819-A32A-0E8C2F240891}" destId="{5844B638-5454-46B3-AB11-EF1D0CB1B81D}" srcOrd="2" destOrd="0" presId="urn:microsoft.com/office/officeart/2005/8/layout/vList4"/>
    <dgm:cxn modelId="{2B11F0DA-9C01-4DE2-96F0-29C31CCCDF31}" type="presParOf" srcId="{4ECEEC95-8F66-4010-BAC7-51EDFAC09688}" destId="{A3A96AA2-1A19-443B-8A1A-E2B7C4BF3829}" srcOrd="5" destOrd="0" presId="urn:microsoft.com/office/officeart/2005/8/layout/vList4"/>
    <dgm:cxn modelId="{9FD96C11-4B4C-487E-806E-D39AE2AE0B9A}" type="presParOf" srcId="{4ECEEC95-8F66-4010-BAC7-51EDFAC09688}" destId="{D008C256-531E-4296-B167-72D8CC88C257}" srcOrd="6" destOrd="0" presId="urn:microsoft.com/office/officeart/2005/8/layout/vList4"/>
    <dgm:cxn modelId="{6C3B09A5-5ABD-4A1C-9A80-9BE129F1F9DD}" type="presParOf" srcId="{D008C256-531E-4296-B167-72D8CC88C257}" destId="{742F2D4D-D472-4C6B-84AC-8FBA3D1C932E}" srcOrd="0" destOrd="0" presId="urn:microsoft.com/office/officeart/2005/8/layout/vList4"/>
    <dgm:cxn modelId="{985EBC76-C837-410F-99B5-D3CC09A173D9}" type="presParOf" srcId="{D008C256-531E-4296-B167-72D8CC88C257}" destId="{C6CF6681-979B-44DC-ACEA-A9E06EA78B75}" srcOrd="1" destOrd="0" presId="urn:microsoft.com/office/officeart/2005/8/layout/vList4"/>
    <dgm:cxn modelId="{D2E48334-ED11-4D39-B1FD-F2ECCF4E09DB}" type="presParOf" srcId="{D008C256-531E-4296-B167-72D8CC88C257}" destId="{45BDBE48-EF4D-497A-970E-80ED03BFC056}" srcOrd="2" destOrd="0" presId="urn:microsoft.com/office/officeart/2005/8/layout/vList4"/>
    <dgm:cxn modelId="{E8D5CCB8-A529-4EF5-BB83-0F5DEE43FDED}" type="presParOf" srcId="{4ECEEC95-8F66-4010-BAC7-51EDFAC09688}" destId="{83B556AF-90ED-4389-9529-9D89FB7A975A}" srcOrd="7" destOrd="0" presId="urn:microsoft.com/office/officeart/2005/8/layout/vList4"/>
    <dgm:cxn modelId="{9576CE79-1C60-40E8-8767-A4ADA0F09461}" type="presParOf" srcId="{4ECEEC95-8F66-4010-BAC7-51EDFAC09688}" destId="{62B86646-806C-4660-83F8-A6E3221261E4}" srcOrd="8" destOrd="0" presId="urn:microsoft.com/office/officeart/2005/8/layout/vList4"/>
    <dgm:cxn modelId="{C7CF3482-FE7F-4D04-93A4-3B1F94AE549D}" type="presParOf" srcId="{62B86646-806C-4660-83F8-A6E3221261E4}" destId="{FBACF3B0-8E1F-42CF-9AD0-FD63D1D5CBF1}" srcOrd="0" destOrd="0" presId="urn:microsoft.com/office/officeart/2005/8/layout/vList4"/>
    <dgm:cxn modelId="{4EB52658-35BF-44FB-BDC1-13A8C40781B8}" type="presParOf" srcId="{62B86646-806C-4660-83F8-A6E3221261E4}" destId="{A7FA6F32-D41C-48AB-BD57-6FD95D3CB9D9}" srcOrd="1" destOrd="0" presId="urn:microsoft.com/office/officeart/2005/8/layout/vList4"/>
    <dgm:cxn modelId="{C325F75C-07BD-494E-9EA4-79A60BC747FE}" type="presParOf" srcId="{62B86646-806C-4660-83F8-A6E3221261E4}" destId="{A4D188D7-A27B-463F-8BF8-A8DD167ED6CE}" srcOrd="2" destOrd="0" presId="urn:microsoft.com/office/officeart/2005/8/layout/vList4"/>
    <dgm:cxn modelId="{7D0C1532-D444-4051-8279-E42E396FE6E0}" type="presParOf" srcId="{4ECEEC95-8F66-4010-BAC7-51EDFAC09688}" destId="{A5569F52-BE46-4CA6-8253-696280260BEB}" srcOrd="9" destOrd="0" presId="urn:microsoft.com/office/officeart/2005/8/layout/vList4"/>
    <dgm:cxn modelId="{F61F46EB-5A79-4E32-A122-BCCD5320D2E7}" type="presParOf" srcId="{4ECEEC95-8F66-4010-BAC7-51EDFAC09688}" destId="{02237DB5-1B8D-462F-A492-E05570002DD8}" srcOrd="10" destOrd="0" presId="urn:microsoft.com/office/officeart/2005/8/layout/vList4"/>
    <dgm:cxn modelId="{844A9126-D507-428A-9D5A-F13261D7CF87}" type="presParOf" srcId="{02237DB5-1B8D-462F-A492-E05570002DD8}" destId="{C42F3927-36CA-4ABF-BC44-80231515CAB7}" srcOrd="0" destOrd="0" presId="urn:microsoft.com/office/officeart/2005/8/layout/vList4"/>
    <dgm:cxn modelId="{8ABC9B68-8AAD-482D-AD14-1977A6D19054}" type="presParOf" srcId="{02237DB5-1B8D-462F-A492-E05570002DD8}" destId="{C90E11E6-563E-4D8D-BDFB-5F420FAB2D67}" srcOrd="1" destOrd="0" presId="urn:microsoft.com/office/officeart/2005/8/layout/vList4"/>
    <dgm:cxn modelId="{A3F63336-1367-494E-BAAB-BD43875D34DB}" type="presParOf" srcId="{02237DB5-1B8D-462F-A492-E05570002DD8}" destId="{FE6EE0D8-A32F-4484-9E80-D96709C83A0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FEAE5D-E560-4059-AABA-F8CF5879CB11}" type="doc">
      <dgm:prSet loTypeId="urn:microsoft.com/office/officeart/2005/8/layout/v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E76102-0514-4F21-941C-B17A45EC7ED2}">
      <dgm:prSet phldrT="[Текст]" custT="1"/>
      <dgm:spPr/>
      <dgm:t>
        <a:bodyPr/>
        <a:lstStyle/>
        <a:p>
          <a:pPr algn="ctr"/>
          <a:r>
            <a:rPr lang="ru-RU" sz="2400" dirty="0" smtClean="0"/>
            <a:t>Разговаривайте с ребенком. Держите за правило при каждом удобном случае обсуждать с ребенком политическую, социальную и экономическую обстановку в мире, межэтнические отношения;</a:t>
          </a:r>
          <a:endParaRPr lang="ru-RU" sz="2400" dirty="0"/>
        </a:p>
      </dgm:t>
    </dgm:pt>
    <dgm:pt modelId="{AAE21A4B-5718-4630-9BE9-D929718896BB}" type="parTrans" cxnId="{2EC584E5-899C-4F50-AD2F-0FDA99B8E9A6}">
      <dgm:prSet/>
      <dgm:spPr/>
      <dgm:t>
        <a:bodyPr/>
        <a:lstStyle/>
        <a:p>
          <a:endParaRPr lang="ru-RU" sz="1600"/>
        </a:p>
      </dgm:t>
    </dgm:pt>
    <dgm:pt modelId="{1833BF58-E334-49B3-BEC6-B7E6E33473F8}" type="sibTrans" cxnId="{2EC584E5-899C-4F50-AD2F-0FDA99B8E9A6}">
      <dgm:prSet/>
      <dgm:spPr/>
      <dgm:t>
        <a:bodyPr/>
        <a:lstStyle/>
        <a:p>
          <a:endParaRPr lang="ru-RU" sz="1600"/>
        </a:p>
      </dgm:t>
    </dgm:pt>
    <dgm:pt modelId="{250433B2-0F48-4CF3-BEF2-17FE6233474D}">
      <dgm:prSet custT="1"/>
      <dgm:spPr/>
      <dgm:t>
        <a:bodyPr/>
        <a:lstStyle/>
        <a:p>
          <a:r>
            <a:rPr lang="ru-RU" sz="2000" dirty="0" smtClean="0"/>
            <a:t>Обеспечьте досуг ребенка! Спортивные секции, школьные кружки по интересам, общественные организации и военно-патриотические клубы являются отличной возможностью для самореализации и самовыражения ребенка, значительно расширят круг его общения;</a:t>
          </a:r>
          <a:endParaRPr lang="ru-RU" sz="2000" dirty="0"/>
        </a:p>
      </dgm:t>
    </dgm:pt>
    <dgm:pt modelId="{9C9903A0-BAFB-4E2B-AEE0-7386F00B8C11}" type="parTrans" cxnId="{E0E4D444-4F7E-41BC-8FD6-531CA60E1B7C}">
      <dgm:prSet/>
      <dgm:spPr/>
      <dgm:t>
        <a:bodyPr/>
        <a:lstStyle/>
        <a:p>
          <a:endParaRPr lang="ru-RU"/>
        </a:p>
      </dgm:t>
    </dgm:pt>
    <dgm:pt modelId="{913B97A4-FB30-4027-9469-C28F38A71300}" type="sibTrans" cxnId="{E0E4D444-4F7E-41BC-8FD6-531CA60E1B7C}">
      <dgm:prSet/>
      <dgm:spPr/>
      <dgm:t>
        <a:bodyPr/>
        <a:lstStyle/>
        <a:p>
          <a:endParaRPr lang="ru-RU"/>
        </a:p>
      </dgm:t>
    </dgm:pt>
    <dgm:pt modelId="{1FA5D95D-E549-4C2F-AE20-14DBED211C96}">
      <dgm:prSet custT="1"/>
      <dgm:spPr/>
      <dgm:t>
        <a:bodyPr/>
        <a:lstStyle/>
        <a:p>
          <a:r>
            <a:rPr lang="ru-RU" sz="2400" dirty="0" smtClean="0"/>
            <a:t>Интересуйтесь, какую информацию, получает ребенок! </a:t>
          </a:r>
          <a:endParaRPr lang="ru-RU" sz="2400" dirty="0"/>
        </a:p>
      </dgm:t>
    </dgm:pt>
    <dgm:pt modelId="{AA5361E9-1BD8-4838-AC34-FBFD55C80213}" type="parTrans" cxnId="{60929119-3781-4535-8BEA-628EDEBD15DB}">
      <dgm:prSet/>
      <dgm:spPr/>
      <dgm:t>
        <a:bodyPr/>
        <a:lstStyle/>
        <a:p>
          <a:endParaRPr lang="ru-RU"/>
        </a:p>
      </dgm:t>
    </dgm:pt>
    <dgm:pt modelId="{51BAEC8D-DD51-4DA5-B0D1-A9E8560278A5}" type="sibTrans" cxnId="{60929119-3781-4535-8BEA-628EDEBD15DB}">
      <dgm:prSet/>
      <dgm:spPr/>
      <dgm:t>
        <a:bodyPr/>
        <a:lstStyle/>
        <a:p>
          <a:endParaRPr lang="ru-RU"/>
        </a:p>
      </dgm:t>
    </dgm:pt>
    <dgm:pt modelId="{AD4BBA88-6880-43D8-9A3C-DB2D37B8BECF}" type="pres">
      <dgm:prSet presAssocID="{ABFEAE5D-E560-4059-AABA-F8CF5879CB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13CB9-ABF0-4EB6-9EA0-E306ACD3B32C}" type="pres">
      <dgm:prSet presAssocID="{56E76102-0514-4F21-941C-B17A45EC7ED2}" presName="linNode" presStyleCnt="0"/>
      <dgm:spPr/>
      <dgm:t>
        <a:bodyPr/>
        <a:lstStyle/>
        <a:p>
          <a:endParaRPr lang="ru-RU"/>
        </a:p>
      </dgm:t>
    </dgm:pt>
    <dgm:pt modelId="{F49AC42B-F994-4468-B417-AF88DB4DF245}" type="pres">
      <dgm:prSet presAssocID="{56E76102-0514-4F21-941C-B17A45EC7ED2}" presName="parentShp" presStyleLbl="node1" presStyleIdx="0" presStyleCnt="3" custScaleX="480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7AB92-8750-4462-9CB8-9BC8B3362A29}" type="pres">
      <dgm:prSet presAssocID="{56E76102-0514-4F21-941C-B17A45EC7ED2}" presName="childShp" presStyleLbl="bgAccFollowNode1" presStyleIdx="0" presStyleCnt="3" custScaleX="59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33D47-AD83-499F-8200-7BF8FA3DDD4B}" type="pres">
      <dgm:prSet presAssocID="{1833BF58-E334-49B3-BEC6-B7E6E33473F8}" presName="spacing" presStyleCnt="0"/>
      <dgm:spPr/>
      <dgm:t>
        <a:bodyPr/>
        <a:lstStyle/>
        <a:p>
          <a:endParaRPr lang="ru-RU"/>
        </a:p>
      </dgm:t>
    </dgm:pt>
    <dgm:pt modelId="{3CB7775F-F421-4429-951A-63E395AAFC69}" type="pres">
      <dgm:prSet presAssocID="{250433B2-0F48-4CF3-BEF2-17FE6233474D}" presName="linNode" presStyleCnt="0"/>
      <dgm:spPr/>
      <dgm:t>
        <a:bodyPr/>
        <a:lstStyle/>
        <a:p>
          <a:endParaRPr lang="ru-RU"/>
        </a:p>
      </dgm:t>
    </dgm:pt>
    <dgm:pt modelId="{C8BDDB82-70A9-44C3-8102-C0CF5B4E6E9C}" type="pres">
      <dgm:prSet presAssocID="{250433B2-0F48-4CF3-BEF2-17FE6233474D}" presName="parentShp" presStyleLbl="node1" presStyleIdx="1" presStyleCnt="3" custScaleX="791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AA4CD-7556-4C5B-8D48-45FACB92FD32}" type="pres">
      <dgm:prSet presAssocID="{250433B2-0F48-4CF3-BEF2-17FE6233474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C5FEF-3196-4B16-AD26-08E82F855117}" type="pres">
      <dgm:prSet presAssocID="{913B97A4-FB30-4027-9469-C28F38A71300}" presName="spacing" presStyleCnt="0"/>
      <dgm:spPr/>
      <dgm:t>
        <a:bodyPr/>
        <a:lstStyle/>
        <a:p>
          <a:endParaRPr lang="ru-RU"/>
        </a:p>
      </dgm:t>
    </dgm:pt>
    <dgm:pt modelId="{AB88D852-F781-41F7-B02D-09EA2840B585}" type="pres">
      <dgm:prSet presAssocID="{1FA5D95D-E549-4C2F-AE20-14DBED211C96}" presName="linNode" presStyleCnt="0"/>
      <dgm:spPr/>
      <dgm:t>
        <a:bodyPr/>
        <a:lstStyle/>
        <a:p>
          <a:endParaRPr lang="ru-RU"/>
        </a:p>
      </dgm:t>
    </dgm:pt>
    <dgm:pt modelId="{E0DEBF83-44B5-4D96-8C14-3AC19049793F}" type="pres">
      <dgm:prSet presAssocID="{1FA5D95D-E549-4C2F-AE20-14DBED211C96}" presName="parentShp" presStyleLbl="node1" presStyleIdx="2" presStyleCnt="3" custScaleX="756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4DC44-1FAE-46F6-A944-0E33F43026F0}" type="pres">
      <dgm:prSet presAssocID="{1FA5D95D-E549-4C2F-AE20-14DBED211C9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05C243-C0BA-4292-A634-EBC933550DE6}" type="presOf" srcId="{250433B2-0F48-4CF3-BEF2-17FE6233474D}" destId="{C8BDDB82-70A9-44C3-8102-C0CF5B4E6E9C}" srcOrd="0" destOrd="0" presId="urn:microsoft.com/office/officeart/2005/8/layout/vList6"/>
    <dgm:cxn modelId="{E0E4D444-4F7E-41BC-8FD6-531CA60E1B7C}" srcId="{ABFEAE5D-E560-4059-AABA-F8CF5879CB11}" destId="{250433B2-0F48-4CF3-BEF2-17FE6233474D}" srcOrd="1" destOrd="0" parTransId="{9C9903A0-BAFB-4E2B-AEE0-7386F00B8C11}" sibTransId="{913B97A4-FB30-4027-9469-C28F38A71300}"/>
    <dgm:cxn modelId="{F806623E-23A0-44F8-BF36-611325B43A7F}" type="presOf" srcId="{56E76102-0514-4F21-941C-B17A45EC7ED2}" destId="{F49AC42B-F994-4468-B417-AF88DB4DF245}" srcOrd="0" destOrd="0" presId="urn:microsoft.com/office/officeart/2005/8/layout/vList6"/>
    <dgm:cxn modelId="{60929119-3781-4535-8BEA-628EDEBD15DB}" srcId="{ABFEAE5D-E560-4059-AABA-F8CF5879CB11}" destId="{1FA5D95D-E549-4C2F-AE20-14DBED211C96}" srcOrd="2" destOrd="0" parTransId="{AA5361E9-1BD8-4838-AC34-FBFD55C80213}" sibTransId="{51BAEC8D-DD51-4DA5-B0D1-A9E8560278A5}"/>
    <dgm:cxn modelId="{3F74243F-3977-4BC8-B3A7-A385E92BC115}" type="presOf" srcId="{ABFEAE5D-E560-4059-AABA-F8CF5879CB11}" destId="{AD4BBA88-6880-43D8-9A3C-DB2D37B8BECF}" srcOrd="0" destOrd="0" presId="urn:microsoft.com/office/officeart/2005/8/layout/vList6"/>
    <dgm:cxn modelId="{172A010E-EFDF-4780-B126-843CE1A04CC3}" type="presOf" srcId="{1FA5D95D-E549-4C2F-AE20-14DBED211C96}" destId="{E0DEBF83-44B5-4D96-8C14-3AC19049793F}" srcOrd="0" destOrd="0" presId="urn:microsoft.com/office/officeart/2005/8/layout/vList6"/>
    <dgm:cxn modelId="{2EC584E5-899C-4F50-AD2F-0FDA99B8E9A6}" srcId="{ABFEAE5D-E560-4059-AABA-F8CF5879CB11}" destId="{56E76102-0514-4F21-941C-B17A45EC7ED2}" srcOrd="0" destOrd="0" parTransId="{AAE21A4B-5718-4630-9BE9-D929718896BB}" sibTransId="{1833BF58-E334-49B3-BEC6-B7E6E33473F8}"/>
    <dgm:cxn modelId="{89ECABD0-DDEC-4BBA-A6F2-8D18F9E6E0FA}" type="presParOf" srcId="{AD4BBA88-6880-43D8-9A3C-DB2D37B8BECF}" destId="{73613CB9-ABF0-4EB6-9EA0-E306ACD3B32C}" srcOrd="0" destOrd="0" presId="urn:microsoft.com/office/officeart/2005/8/layout/vList6"/>
    <dgm:cxn modelId="{389C5BDA-5267-47B5-980B-2F71FF848997}" type="presParOf" srcId="{73613CB9-ABF0-4EB6-9EA0-E306ACD3B32C}" destId="{F49AC42B-F994-4468-B417-AF88DB4DF245}" srcOrd="0" destOrd="0" presId="urn:microsoft.com/office/officeart/2005/8/layout/vList6"/>
    <dgm:cxn modelId="{5AFB7B5B-35D4-4401-A568-BE1C9525BE47}" type="presParOf" srcId="{73613CB9-ABF0-4EB6-9EA0-E306ACD3B32C}" destId="{3647AB92-8750-4462-9CB8-9BC8B3362A29}" srcOrd="1" destOrd="0" presId="urn:microsoft.com/office/officeart/2005/8/layout/vList6"/>
    <dgm:cxn modelId="{CA5B2079-5A10-4CE1-9A23-12E6CC328814}" type="presParOf" srcId="{AD4BBA88-6880-43D8-9A3C-DB2D37B8BECF}" destId="{C5433D47-AD83-499F-8200-7BF8FA3DDD4B}" srcOrd="1" destOrd="0" presId="urn:microsoft.com/office/officeart/2005/8/layout/vList6"/>
    <dgm:cxn modelId="{731C9AE6-C9A6-49B1-8548-9EFA24930533}" type="presParOf" srcId="{AD4BBA88-6880-43D8-9A3C-DB2D37B8BECF}" destId="{3CB7775F-F421-4429-951A-63E395AAFC69}" srcOrd="2" destOrd="0" presId="urn:microsoft.com/office/officeart/2005/8/layout/vList6"/>
    <dgm:cxn modelId="{FA84D3B7-C595-4C13-85E2-D917705EEE14}" type="presParOf" srcId="{3CB7775F-F421-4429-951A-63E395AAFC69}" destId="{C8BDDB82-70A9-44C3-8102-C0CF5B4E6E9C}" srcOrd="0" destOrd="0" presId="urn:microsoft.com/office/officeart/2005/8/layout/vList6"/>
    <dgm:cxn modelId="{3EC7AE89-F515-4D9A-BFA5-A14D8DA9C3F7}" type="presParOf" srcId="{3CB7775F-F421-4429-951A-63E395AAFC69}" destId="{974AA4CD-7556-4C5B-8D48-45FACB92FD32}" srcOrd="1" destOrd="0" presId="urn:microsoft.com/office/officeart/2005/8/layout/vList6"/>
    <dgm:cxn modelId="{3DB4A55A-3439-475B-82A8-2AFFE82EB466}" type="presParOf" srcId="{AD4BBA88-6880-43D8-9A3C-DB2D37B8BECF}" destId="{69DC5FEF-3196-4B16-AD26-08E82F855117}" srcOrd="3" destOrd="0" presId="urn:microsoft.com/office/officeart/2005/8/layout/vList6"/>
    <dgm:cxn modelId="{6CCC3AB1-82B1-4C3F-80F4-AA038742AB97}" type="presParOf" srcId="{AD4BBA88-6880-43D8-9A3C-DB2D37B8BECF}" destId="{AB88D852-F781-41F7-B02D-09EA2840B585}" srcOrd="4" destOrd="0" presId="urn:microsoft.com/office/officeart/2005/8/layout/vList6"/>
    <dgm:cxn modelId="{E5326B10-BB06-4426-8FF3-26855312F3D4}" type="presParOf" srcId="{AB88D852-F781-41F7-B02D-09EA2840B585}" destId="{E0DEBF83-44B5-4D96-8C14-3AC19049793F}" srcOrd="0" destOrd="0" presId="urn:microsoft.com/office/officeart/2005/8/layout/vList6"/>
    <dgm:cxn modelId="{A342D5D9-61F9-46ED-96AE-3C1BF985E29C}" type="presParOf" srcId="{AB88D852-F781-41F7-B02D-09EA2840B585}" destId="{40F4DC44-1FAE-46F6-A944-0E33F43026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71AF7-8BE0-4181-9F07-52BAB48AF5A1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20DE951-BBA1-41E0-9CC5-B2BC43D100D0}">
      <dgm:prSet phldrT="[Текст]" custT="1"/>
      <dgm:spPr/>
      <dgm:t>
        <a:bodyPr/>
        <a:lstStyle/>
        <a:p>
          <a:pPr algn="ctr"/>
          <a:r>
            <a:rPr lang="ru-RU" sz="3600" dirty="0" smtClean="0">
              <a:solidFill>
                <a:schemeClr val="bg1"/>
              </a:solidFill>
              <a:effectLst/>
            </a:rPr>
            <a:t>Как действовать если подросток попал под влияние экстремизма?</a:t>
          </a:r>
          <a:endParaRPr lang="ru-RU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1A284-1019-445E-B5B8-CF19A5BB13CA}" type="sibTrans" cxnId="{850CE4F7-8559-4842-8981-C64719FCFDD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6A256-CB86-42A3-B12F-14B31F4F7018}" type="parTrans" cxnId="{850CE4F7-8559-4842-8981-C64719FCFDD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BDF44-E2F7-4D4A-A7F4-0F99ADB43BC9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dirty="0" smtClean="0"/>
            <a:t>Не осуждайте категорически увлечение подростка и идеологию его группы! Вместо этого попытайтесь выяснить причину экстремистского настроения;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99DA7-D428-419D-8189-CF5920A3CF6E}" type="sibTrans" cxnId="{1DE784F1-948D-4991-8947-91F6A5361630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6CEB4-29EF-4717-83DF-E5F80F70C297}" type="parTrans" cxnId="{1DE784F1-948D-4991-8947-91F6A5361630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7A8E9-0065-4459-B6F6-55D67712971D}">
      <dgm:prSet custT="1"/>
      <dgm:spPr/>
      <dgm:t>
        <a:bodyPr/>
        <a:lstStyle/>
        <a:p>
          <a:r>
            <a:rPr lang="ru-RU" sz="2000" dirty="0" smtClean="0"/>
            <a:t>Начните «контрпропаганду»! Человек сможет гораздо больше сделать, если он будет учиться и станет профессионалом, за которым пойдут и к которому прислушаются. </a:t>
          </a:r>
          <a:endParaRPr lang="ru-RU" sz="2000" dirty="0"/>
        </a:p>
      </dgm:t>
    </dgm:pt>
    <dgm:pt modelId="{60618F0C-C642-468A-9366-9A6F65CEBDD0}" type="parTrans" cxnId="{0ED88C46-BE15-432B-A0E2-A9DB0F06185A}">
      <dgm:prSet/>
      <dgm:spPr/>
      <dgm:t>
        <a:bodyPr/>
        <a:lstStyle/>
        <a:p>
          <a:endParaRPr lang="ru-RU"/>
        </a:p>
      </dgm:t>
    </dgm:pt>
    <dgm:pt modelId="{B930F4A0-AC03-457C-A260-6D80BE06F807}" type="sibTrans" cxnId="{0ED88C46-BE15-432B-A0E2-A9DB0F06185A}">
      <dgm:prSet/>
      <dgm:spPr/>
      <dgm:t>
        <a:bodyPr/>
        <a:lstStyle/>
        <a:p>
          <a:endParaRPr lang="ru-RU"/>
        </a:p>
      </dgm:t>
    </dgm:pt>
    <dgm:pt modelId="{F23964C9-3E27-4050-838F-D5A80B87A2F8}">
      <dgm:prSet custT="1"/>
      <dgm:spPr/>
      <dgm:t>
        <a:bodyPr/>
        <a:lstStyle/>
        <a:p>
          <a:r>
            <a:rPr lang="ru-RU" sz="2000" dirty="0" smtClean="0"/>
            <a:t>Приводите больше примеров из истории и личной жизни о событиях, когда люди разных рас, национальностей и вероисповедания вместе добивались положительных для себя и общества целей;</a:t>
          </a:r>
          <a:endParaRPr lang="ru-RU" sz="2000" dirty="0"/>
        </a:p>
      </dgm:t>
    </dgm:pt>
    <dgm:pt modelId="{88434668-3B53-49AC-AC69-233C0CB8B690}" type="parTrans" cxnId="{73B398C5-E540-4CEA-9D85-EB1C294C4E65}">
      <dgm:prSet/>
      <dgm:spPr/>
      <dgm:t>
        <a:bodyPr/>
        <a:lstStyle/>
        <a:p>
          <a:endParaRPr lang="ru-RU"/>
        </a:p>
      </dgm:t>
    </dgm:pt>
    <dgm:pt modelId="{2C1BDD7A-36EF-4BDB-A618-B07CA4C90E98}" type="sibTrans" cxnId="{73B398C5-E540-4CEA-9D85-EB1C294C4E65}">
      <dgm:prSet/>
      <dgm:spPr/>
      <dgm:t>
        <a:bodyPr/>
        <a:lstStyle/>
        <a:p>
          <a:endParaRPr lang="ru-RU"/>
        </a:p>
      </dgm:t>
    </dgm:pt>
    <dgm:pt modelId="{5B97D94A-3A77-4C5E-9018-F8B79741682F}">
      <dgm:prSet custT="1"/>
      <dgm:spPr/>
      <dgm:t>
        <a:bodyPr/>
        <a:lstStyle/>
        <a:p>
          <a:r>
            <a:rPr lang="ru-RU" sz="2000" dirty="0" smtClean="0"/>
            <a:t>Попытайтесь ограничить общение подростка со знакомыми, оказывающими на него негативное влияние, попытайтесь изолировать от лидера группы;</a:t>
          </a:r>
          <a:endParaRPr lang="ru-RU" sz="2000" dirty="0"/>
        </a:p>
      </dgm:t>
    </dgm:pt>
    <dgm:pt modelId="{D83B8AA0-B41A-418B-8CC0-B0BEB359721E}" type="parTrans" cxnId="{AABA6B07-CA2D-4531-B1BC-F5447F689A1B}">
      <dgm:prSet/>
      <dgm:spPr/>
      <dgm:t>
        <a:bodyPr/>
        <a:lstStyle/>
        <a:p>
          <a:endParaRPr lang="ru-RU"/>
        </a:p>
      </dgm:t>
    </dgm:pt>
    <dgm:pt modelId="{B9B6A5EB-A915-469D-A16E-23E2CAA6C76F}" type="sibTrans" cxnId="{AABA6B07-CA2D-4531-B1BC-F5447F689A1B}">
      <dgm:prSet/>
      <dgm:spPr/>
      <dgm:t>
        <a:bodyPr/>
        <a:lstStyle/>
        <a:p>
          <a:endParaRPr lang="ru-RU"/>
        </a:p>
      </dgm:t>
    </dgm:pt>
    <dgm:pt modelId="{0C3DC585-DF58-4C3D-BA6D-E175D7287A7E}">
      <dgm:prSet custT="1"/>
      <dgm:spPr/>
      <dgm:t>
        <a:bodyPr/>
        <a:lstStyle/>
        <a:p>
          <a:r>
            <a:rPr lang="ru-RU" sz="2000" dirty="0" smtClean="0"/>
            <a:t>Помните, что общение с подростком не должно быть чрезмерно твердым и навязчивым, поскольку такая тактика точно обернется протестом и не достигнет поставленной цели.</a:t>
          </a:r>
          <a:endParaRPr lang="ru-RU" sz="2000" dirty="0"/>
        </a:p>
      </dgm:t>
    </dgm:pt>
    <dgm:pt modelId="{810F7AE3-C900-4470-BCE3-083A89F59AB5}" type="parTrans" cxnId="{CEDDD91E-96B9-47D6-870B-27203180BF27}">
      <dgm:prSet/>
      <dgm:spPr/>
      <dgm:t>
        <a:bodyPr/>
        <a:lstStyle/>
        <a:p>
          <a:endParaRPr lang="ru-RU"/>
        </a:p>
      </dgm:t>
    </dgm:pt>
    <dgm:pt modelId="{6C6EBE05-877E-4E1F-B857-67A3F9D25704}" type="sibTrans" cxnId="{CEDDD91E-96B9-47D6-870B-27203180BF27}">
      <dgm:prSet/>
      <dgm:spPr/>
      <dgm:t>
        <a:bodyPr/>
        <a:lstStyle/>
        <a:p>
          <a:endParaRPr lang="ru-RU"/>
        </a:p>
      </dgm:t>
    </dgm:pt>
    <dgm:pt modelId="{630E9914-A08A-4A85-8A7E-E3B41F0A31CD}">
      <dgm:prSet phldrT="[Текст]" custT="1"/>
      <dgm:spPr/>
      <dgm:t>
        <a:bodyPr/>
        <a:lstStyle/>
        <a:p>
          <a:pPr>
            <a:spcAft>
              <a:spcPts val="600"/>
            </a:spcAft>
          </a:pP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2EBA4-AD3F-4B7F-B009-F829DCD36BB6}" type="parTrans" cxnId="{42D365A7-EABD-4D92-BF65-B07C661F0EB2}">
      <dgm:prSet/>
      <dgm:spPr/>
      <dgm:t>
        <a:bodyPr/>
        <a:lstStyle/>
        <a:p>
          <a:endParaRPr lang="ru-RU"/>
        </a:p>
      </dgm:t>
    </dgm:pt>
    <dgm:pt modelId="{246B8D6A-113D-41EC-9B68-8C12FD0F9123}" type="sibTrans" cxnId="{42D365A7-EABD-4D92-BF65-B07C661F0EB2}">
      <dgm:prSet/>
      <dgm:spPr/>
      <dgm:t>
        <a:bodyPr/>
        <a:lstStyle/>
        <a:p>
          <a:endParaRPr lang="ru-RU"/>
        </a:p>
      </dgm:t>
    </dgm:pt>
    <dgm:pt modelId="{2DA53BBF-73D1-410D-8059-0CA5579C9AEF}">
      <dgm:prSet phldrT="[Текст]" custT="1"/>
      <dgm:spPr/>
      <dgm:t>
        <a:bodyPr/>
        <a:lstStyle/>
        <a:p>
          <a:pPr>
            <a:spcAft>
              <a:spcPts val="600"/>
            </a:spcAft>
          </a:pP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8966E-A2A5-418B-A5BA-71AD69D332DA}" type="parTrans" cxnId="{D5A6E765-BF1E-42BF-A729-D693F23F1DEF}">
      <dgm:prSet/>
      <dgm:spPr/>
      <dgm:t>
        <a:bodyPr/>
        <a:lstStyle/>
        <a:p>
          <a:endParaRPr lang="ru-RU"/>
        </a:p>
      </dgm:t>
    </dgm:pt>
    <dgm:pt modelId="{30769C6A-6259-4452-86D2-C7A3AB9223B5}" type="sibTrans" cxnId="{D5A6E765-BF1E-42BF-A729-D693F23F1DEF}">
      <dgm:prSet/>
      <dgm:spPr/>
      <dgm:t>
        <a:bodyPr/>
        <a:lstStyle/>
        <a:p>
          <a:endParaRPr lang="ru-RU"/>
        </a:p>
      </dgm:t>
    </dgm:pt>
    <dgm:pt modelId="{6C422897-648A-4EDA-BBF0-04991A622C90}">
      <dgm:prSet custT="1"/>
      <dgm:spPr/>
      <dgm:t>
        <a:bodyPr/>
        <a:lstStyle/>
        <a:p>
          <a:endParaRPr lang="ru-RU" sz="2000" dirty="0"/>
        </a:p>
      </dgm:t>
    </dgm:pt>
    <dgm:pt modelId="{9A1DE230-1510-4BAA-BD02-8AF6AAFA52F7}" type="parTrans" cxnId="{F07F19CB-6E9D-4487-9841-151F9288B409}">
      <dgm:prSet/>
      <dgm:spPr/>
      <dgm:t>
        <a:bodyPr/>
        <a:lstStyle/>
        <a:p>
          <a:endParaRPr lang="ru-RU"/>
        </a:p>
      </dgm:t>
    </dgm:pt>
    <dgm:pt modelId="{592D2C5D-5A34-4265-804F-3F6FD91485FA}" type="sibTrans" cxnId="{F07F19CB-6E9D-4487-9841-151F9288B409}">
      <dgm:prSet/>
      <dgm:spPr/>
      <dgm:t>
        <a:bodyPr/>
        <a:lstStyle/>
        <a:p>
          <a:endParaRPr lang="ru-RU"/>
        </a:p>
      </dgm:t>
    </dgm:pt>
    <dgm:pt modelId="{B3BBA41F-BC14-4278-93E7-6F4A8D15CD74}">
      <dgm:prSet custT="1"/>
      <dgm:spPr/>
      <dgm:t>
        <a:bodyPr/>
        <a:lstStyle/>
        <a:p>
          <a:endParaRPr lang="ru-RU" sz="2000" dirty="0"/>
        </a:p>
      </dgm:t>
    </dgm:pt>
    <dgm:pt modelId="{0785BF9C-AFEC-4CEC-A925-29AF39071C30}" type="parTrans" cxnId="{33A9E35D-9F60-45A1-B606-C95982734294}">
      <dgm:prSet/>
      <dgm:spPr/>
      <dgm:t>
        <a:bodyPr/>
        <a:lstStyle/>
        <a:p>
          <a:endParaRPr lang="ru-RU"/>
        </a:p>
      </dgm:t>
    </dgm:pt>
    <dgm:pt modelId="{2315F80C-DBCC-4556-9B59-21ED559C861A}" type="sibTrans" cxnId="{33A9E35D-9F60-45A1-B606-C95982734294}">
      <dgm:prSet/>
      <dgm:spPr/>
      <dgm:t>
        <a:bodyPr/>
        <a:lstStyle/>
        <a:p>
          <a:endParaRPr lang="ru-RU"/>
        </a:p>
      </dgm:t>
    </dgm:pt>
    <dgm:pt modelId="{5DE44EBD-7F09-41A3-943F-EE234BDC2951}">
      <dgm:prSet custT="1"/>
      <dgm:spPr/>
      <dgm:t>
        <a:bodyPr/>
        <a:lstStyle/>
        <a:p>
          <a:endParaRPr lang="ru-RU" sz="2000" dirty="0"/>
        </a:p>
      </dgm:t>
    </dgm:pt>
    <dgm:pt modelId="{293C520D-0477-4463-B777-0A289B360EF0}" type="parTrans" cxnId="{C49512C2-9EB0-411A-864E-FF38AD35C714}">
      <dgm:prSet/>
      <dgm:spPr/>
      <dgm:t>
        <a:bodyPr/>
        <a:lstStyle/>
        <a:p>
          <a:endParaRPr lang="ru-RU"/>
        </a:p>
      </dgm:t>
    </dgm:pt>
    <dgm:pt modelId="{E1490D39-C146-4B0F-972A-99EC7AD89A0E}" type="sibTrans" cxnId="{C49512C2-9EB0-411A-864E-FF38AD35C714}">
      <dgm:prSet/>
      <dgm:spPr/>
      <dgm:t>
        <a:bodyPr/>
        <a:lstStyle/>
        <a:p>
          <a:endParaRPr lang="ru-RU"/>
        </a:p>
      </dgm:t>
    </dgm:pt>
    <dgm:pt modelId="{AFDCF1E5-A401-41E1-B6FE-E9F473A67FEC}" type="pres">
      <dgm:prSet presAssocID="{84071AF7-8BE0-4181-9F07-52BAB48AF5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6A433-4EF0-4B6C-9C7F-17555B88D6F3}" type="pres">
      <dgm:prSet presAssocID="{720DE951-BBA1-41E0-9CC5-B2BC43D100D0}" presName="parentLin" presStyleCnt="0"/>
      <dgm:spPr/>
      <dgm:t>
        <a:bodyPr/>
        <a:lstStyle/>
        <a:p>
          <a:endParaRPr lang="ru-RU"/>
        </a:p>
      </dgm:t>
    </dgm:pt>
    <dgm:pt modelId="{4579BA2C-AAE1-4727-8D48-CD0D723F4945}" type="pres">
      <dgm:prSet presAssocID="{720DE951-BBA1-41E0-9CC5-B2BC43D100D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E5C52B7-DDE5-4FBE-874E-79A2A67AA72F}" type="pres">
      <dgm:prSet presAssocID="{720DE951-BBA1-41E0-9CC5-B2BC43D100D0}" presName="parentText" presStyleLbl="node1" presStyleIdx="0" presStyleCnt="1" custScaleX="142857" custScaleY="898999" custLinFactNeighborX="-34821" custLinFactNeighborY="66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BE1AD-DF37-4FCD-90AB-31BE8ACA151B}" type="pres">
      <dgm:prSet presAssocID="{720DE951-BBA1-41E0-9CC5-B2BC43D100D0}" presName="negativeSpace" presStyleCnt="0"/>
      <dgm:spPr/>
      <dgm:t>
        <a:bodyPr/>
        <a:lstStyle/>
        <a:p>
          <a:endParaRPr lang="ru-RU"/>
        </a:p>
      </dgm:t>
    </dgm:pt>
    <dgm:pt modelId="{878BEB14-035C-4E01-8B83-5AB565912C52}" type="pres">
      <dgm:prSet presAssocID="{720DE951-BBA1-41E0-9CC5-B2BC43D100D0}" presName="childText" presStyleLbl="conFgAcc1" presStyleIdx="0" presStyleCnt="1" custScaleX="111365" custScaleY="187381" custLinFactY="-6255" custLinFactNeighborX="-1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C4E8B-6F81-401B-9C19-01D62F6571F3}" type="presOf" srcId="{BD07A8E9-0065-4459-B6F6-55D67712971D}" destId="{878BEB14-035C-4E01-8B83-5AB565912C52}" srcOrd="0" destOrd="3" presId="urn:microsoft.com/office/officeart/2005/8/layout/list1"/>
    <dgm:cxn modelId="{A3A279A8-4D99-4088-811E-3413799B5952}" type="presOf" srcId="{720DE951-BBA1-41E0-9CC5-B2BC43D100D0}" destId="{FE5C52B7-DDE5-4FBE-874E-79A2A67AA72F}" srcOrd="1" destOrd="0" presId="urn:microsoft.com/office/officeart/2005/8/layout/list1"/>
    <dgm:cxn modelId="{C49512C2-9EB0-411A-864E-FF38AD35C714}" srcId="{720DE951-BBA1-41E0-9CC5-B2BC43D100D0}" destId="{5DE44EBD-7F09-41A3-943F-EE234BDC2951}" srcOrd="8" destOrd="0" parTransId="{293C520D-0477-4463-B777-0A289B360EF0}" sibTransId="{E1490D39-C146-4B0F-972A-99EC7AD89A0E}"/>
    <dgm:cxn modelId="{A432D855-CB9F-4BCC-84D0-F734DBCE0AF6}" type="presOf" srcId="{B3BBA41F-BC14-4278-93E7-6F4A8D15CD74}" destId="{878BEB14-035C-4E01-8B83-5AB565912C52}" srcOrd="0" destOrd="6" presId="urn:microsoft.com/office/officeart/2005/8/layout/list1"/>
    <dgm:cxn modelId="{6B612B32-629C-43DC-A354-693FB468CEB2}" type="presOf" srcId="{6C422897-648A-4EDA-BBF0-04991A622C90}" destId="{878BEB14-035C-4E01-8B83-5AB565912C52}" srcOrd="0" destOrd="4" presId="urn:microsoft.com/office/officeart/2005/8/layout/list1"/>
    <dgm:cxn modelId="{A31ED678-6562-453E-B566-435F70F43B3A}" type="presOf" srcId="{630E9914-A08A-4A85-8A7E-E3B41F0A31CD}" destId="{878BEB14-035C-4E01-8B83-5AB565912C52}" srcOrd="0" destOrd="0" presId="urn:microsoft.com/office/officeart/2005/8/layout/list1"/>
    <dgm:cxn modelId="{2A2D0D99-D203-4D51-A91E-BF9701658CB0}" type="presOf" srcId="{5DE44EBD-7F09-41A3-943F-EE234BDC2951}" destId="{878BEB14-035C-4E01-8B83-5AB565912C52}" srcOrd="0" destOrd="8" presId="urn:microsoft.com/office/officeart/2005/8/layout/list1"/>
    <dgm:cxn modelId="{A70D5DC3-5BC9-456E-88B7-C8EC37D8BF2E}" type="presOf" srcId="{2DA53BBF-73D1-410D-8059-0CA5579C9AEF}" destId="{878BEB14-035C-4E01-8B83-5AB565912C52}" srcOrd="0" destOrd="2" presId="urn:microsoft.com/office/officeart/2005/8/layout/list1"/>
    <dgm:cxn modelId="{D5A6E765-BF1E-42BF-A729-D693F23F1DEF}" srcId="{720DE951-BBA1-41E0-9CC5-B2BC43D100D0}" destId="{2DA53BBF-73D1-410D-8059-0CA5579C9AEF}" srcOrd="2" destOrd="0" parTransId="{D888966E-A2A5-418B-A5BA-71AD69D332DA}" sibTransId="{30769C6A-6259-4452-86D2-C7A3AB9223B5}"/>
    <dgm:cxn modelId="{850CE4F7-8559-4842-8981-C64719FCFDD7}" srcId="{84071AF7-8BE0-4181-9F07-52BAB48AF5A1}" destId="{720DE951-BBA1-41E0-9CC5-B2BC43D100D0}" srcOrd="0" destOrd="0" parTransId="{5876A256-CB86-42A3-B12F-14B31F4F7018}" sibTransId="{E791A284-1019-445E-B5B8-CF19A5BB13CA}"/>
    <dgm:cxn modelId="{42D365A7-EABD-4D92-BF65-B07C661F0EB2}" srcId="{720DE951-BBA1-41E0-9CC5-B2BC43D100D0}" destId="{630E9914-A08A-4A85-8A7E-E3B41F0A31CD}" srcOrd="0" destOrd="0" parTransId="{0012EBA4-AD3F-4B7F-B009-F829DCD36BB6}" sibTransId="{246B8D6A-113D-41EC-9B68-8C12FD0F9123}"/>
    <dgm:cxn modelId="{48CDF48B-509C-42E3-A96B-06B714B527D6}" type="presOf" srcId="{5B97D94A-3A77-4C5E-9018-F8B79741682F}" destId="{878BEB14-035C-4E01-8B83-5AB565912C52}" srcOrd="0" destOrd="7" presId="urn:microsoft.com/office/officeart/2005/8/layout/list1"/>
    <dgm:cxn modelId="{1DE784F1-948D-4991-8947-91F6A5361630}" srcId="{720DE951-BBA1-41E0-9CC5-B2BC43D100D0}" destId="{CE4BDF44-E2F7-4D4A-A7F4-0F99ADB43BC9}" srcOrd="1" destOrd="0" parTransId="{6786CEB4-29EF-4717-83DF-E5F80F70C297}" sibTransId="{58499DA7-D428-419D-8189-CF5920A3CF6E}"/>
    <dgm:cxn modelId="{0ED88C46-BE15-432B-A0E2-A9DB0F06185A}" srcId="{720DE951-BBA1-41E0-9CC5-B2BC43D100D0}" destId="{BD07A8E9-0065-4459-B6F6-55D67712971D}" srcOrd="3" destOrd="0" parTransId="{60618F0C-C642-468A-9366-9A6F65CEBDD0}" sibTransId="{B930F4A0-AC03-457C-A260-6D80BE06F807}"/>
    <dgm:cxn modelId="{888462B6-F5C0-46CE-B043-73CB5A726DAD}" type="presOf" srcId="{720DE951-BBA1-41E0-9CC5-B2BC43D100D0}" destId="{4579BA2C-AAE1-4727-8D48-CD0D723F4945}" srcOrd="0" destOrd="0" presId="urn:microsoft.com/office/officeart/2005/8/layout/list1"/>
    <dgm:cxn modelId="{DC9302AD-5249-4CF4-BF18-31138487319D}" type="presOf" srcId="{84071AF7-8BE0-4181-9F07-52BAB48AF5A1}" destId="{AFDCF1E5-A401-41E1-B6FE-E9F473A67FEC}" srcOrd="0" destOrd="0" presId="urn:microsoft.com/office/officeart/2005/8/layout/list1"/>
    <dgm:cxn modelId="{D9C515A0-5534-4FA7-841E-3603D79C525C}" type="presOf" srcId="{CE4BDF44-E2F7-4D4A-A7F4-0F99ADB43BC9}" destId="{878BEB14-035C-4E01-8B83-5AB565912C52}" srcOrd="0" destOrd="1" presId="urn:microsoft.com/office/officeart/2005/8/layout/list1"/>
    <dgm:cxn modelId="{F07F19CB-6E9D-4487-9841-151F9288B409}" srcId="{720DE951-BBA1-41E0-9CC5-B2BC43D100D0}" destId="{6C422897-648A-4EDA-BBF0-04991A622C90}" srcOrd="4" destOrd="0" parTransId="{9A1DE230-1510-4BAA-BD02-8AF6AAFA52F7}" sibTransId="{592D2C5D-5A34-4265-804F-3F6FD91485FA}"/>
    <dgm:cxn modelId="{7A10DBDE-1B48-4A8B-B877-A699AA42139C}" type="presOf" srcId="{0C3DC585-DF58-4C3D-BA6D-E175D7287A7E}" destId="{878BEB14-035C-4E01-8B83-5AB565912C52}" srcOrd="0" destOrd="9" presId="urn:microsoft.com/office/officeart/2005/8/layout/list1"/>
    <dgm:cxn modelId="{73B398C5-E540-4CEA-9D85-EB1C294C4E65}" srcId="{720DE951-BBA1-41E0-9CC5-B2BC43D100D0}" destId="{F23964C9-3E27-4050-838F-D5A80B87A2F8}" srcOrd="5" destOrd="0" parTransId="{88434668-3B53-49AC-AC69-233C0CB8B690}" sibTransId="{2C1BDD7A-36EF-4BDB-A618-B07CA4C90E98}"/>
    <dgm:cxn modelId="{CEDDD91E-96B9-47D6-870B-27203180BF27}" srcId="{720DE951-BBA1-41E0-9CC5-B2BC43D100D0}" destId="{0C3DC585-DF58-4C3D-BA6D-E175D7287A7E}" srcOrd="9" destOrd="0" parTransId="{810F7AE3-C900-4470-BCE3-083A89F59AB5}" sibTransId="{6C6EBE05-877E-4E1F-B857-67A3F9D25704}"/>
    <dgm:cxn modelId="{33A9E35D-9F60-45A1-B606-C95982734294}" srcId="{720DE951-BBA1-41E0-9CC5-B2BC43D100D0}" destId="{B3BBA41F-BC14-4278-93E7-6F4A8D15CD74}" srcOrd="6" destOrd="0" parTransId="{0785BF9C-AFEC-4CEC-A925-29AF39071C30}" sibTransId="{2315F80C-DBCC-4556-9B59-21ED559C861A}"/>
    <dgm:cxn modelId="{AABA6B07-CA2D-4531-B1BC-F5447F689A1B}" srcId="{720DE951-BBA1-41E0-9CC5-B2BC43D100D0}" destId="{5B97D94A-3A77-4C5E-9018-F8B79741682F}" srcOrd="7" destOrd="0" parTransId="{D83B8AA0-B41A-418B-8CC0-B0BEB359721E}" sibTransId="{B9B6A5EB-A915-469D-A16E-23E2CAA6C76F}"/>
    <dgm:cxn modelId="{6DA4C404-E6B6-4711-9815-5EA4C8379535}" type="presOf" srcId="{F23964C9-3E27-4050-838F-D5A80B87A2F8}" destId="{878BEB14-035C-4E01-8B83-5AB565912C52}" srcOrd="0" destOrd="5" presId="urn:microsoft.com/office/officeart/2005/8/layout/list1"/>
    <dgm:cxn modelId="{B36AF610-5531-4DE2-9EFE-42C63CB13690}" type="presParOf" srcId="{AFDCF1E5-A401-41E1-B6FE-E9F473A67FEC}" destId="{5116A433-4EF0-4B6C-9C7F-17555B88D6F3}" srcOrd="0" destOrd="0" presId="urn:microsoft.com/office/officeart/2005/8/layout/list1"/>
    <dgm:cxn modelId="{FAF4F4FD-5610-4754-A056-B15567534EDD}" type="presParOf" srcId="{5116A433-4EF0-4B6C-9C7F-17555B88D6F3}" destId="{4579BA2C-AAE1-4727-8D48-CD0D723F4945}" srcOrd="0" destOrd="0" presId="urn:microsoft.com/office/officeart/2005/8/layout/list1"/>
    <dgm:cxn modelId="{0D43DA7E-3723-47E7-BFC5-C5674D68FCE0}" type="presParOf" srcId="{5116A433-4EF0-4B6C-9C7F-17555B88D6F3}" destId="{FE5C52B7-DDE5-4FBE-874E-79A2A67AA72F}" srcOrd="1" destOrd="0" presId="urn:microsoft.com/office/officeart/2005/8/layout/list1"/>
    <dgm:cxn modelId="{EB45DA3C-938B-45F5-B30E-E06D481BE23D}" type="presParOf" srcId="{AFDCF1E5-A401-41E1-B6FE-E9F473A67FEC}" destId="{4A2BE1AD-DF37-4FCD-90AB-31BE8ACA151B}" srcOrd="1" destOrd="0" presId="urn:microsoft.com/office/officeart/2005/8/layout/list1"/>
    <dgm:cxn modelId="{6A84C19E-FB56-4891-A749-7EF58424652E}" type="presParOf" srcId="{AFDCF1E5-A401-41E1-B6FE-E9F473A67FEC}" destId="{878BEB14-035C-4E01-8B83-5AB565912C5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30579-D0B4-4B4D-A345-26BADBCF7A91}">
      <dsp:nvSpPr>
        <dsp:cNvPr id="0" name=""/>
        <dsp:cNvSpPr/>
      </dsp:nvSpPr>
      <dsp:spPr>
        <a:xfrm>
          <a:off x="3736" y="994195"/>
          <a:ext cx="1818733" cy="125310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72F6D8-0A75-49A1-84B2-A9FBD0C7EB9E}">
      <dsp:nvSpPr>
        <dsp:cNvPr id="0" name=""/>
        <dsp:cNvSpPr/>
      </dsp:nvSpPr>
      <dsp:spPr>
        <a:xfrm>
          <a:off x="25943" y="2299177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Отдаляется от семьи и старых друзей 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43" y="2299177"/>
        <a:ext cx="1818733" cy="674749"/>
      </dsp:txXfrm>
    </dsp:sp>
    <dsp:sp modelId="{D0DEEB35-4160-48BC-8A16-5FAFABAE14BC}">
      <dsp:nvSpPr>
        <dsp:cNvPr id="0" name=""/>
        <dsp:cNvSpPr/>
      </dsp:nvSpPr>
      <dsp:spPr>
        <a:xfrm>
          <a:off x="2004419" y="994195"/>
          <a:ext cx="1818733" cy="125310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71A4B8-4B46-4CC7-A397-761DC8CDF37D}">
      <dsp:nvSpPr>
        <dsp:cNvPr id="0" name=""/>
        <dsp:cNvSpPr/>
      </dsp:nvSpPr>
      <dsp:spPr>
        <a:xfrm>
          <a:off x="2021715" y="2316485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Социальная отчужденность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1715" y="2316485"/>
        <a:ext cx="1818733" cy="674749"/>
      </dsp:txXfrm>
    </dsp:sp>
    <dsp:sp modelId="{F21FD0D7-A8A6-4A0F-919B-A51ADAFC0DD7}">
      <dsp:nvSpPr>
        <dsp:cNvPr id="0" name=""/>
        <dsp:cNvSpPr/>
      </dsp:nvSpPr>
      <dsp:spPr>
        <a:xfrm>
          <a:off x="4005102" y="994195"/>
          <a:ext cx="1818733" cy="125310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78EBE-320C-463D-B667-D0804F5B3F5B}">
      <dsp:nvSpPr>
        <dsp:cNvPr id="0" name=""/>
        <dsp:cNvSpPr/>
      </dsp:nvSpPr>
      <dsp:spPr>
        <a:xfrm>
          <a:off x="4022398" y="2316485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Стал более агрессивным, жестко делит мир на хороших и плохих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2398" y="2316485"/>
        <a:ext cx="1818733" cy="674749"/>
      </dsp:txXfrm>
    </dsp:sp>
    <dsp:sp modelId="{43E5B2A2-2270-420E-8ACD-7C35D6FC457A}">
      <dsp:nvSpPr>
        <dsp:cNvPr id="0" name=""/>
        <dsp:cNvSpPr/>
      </dsp:nvSpPr>
      <dsp:spPr>
        <a:xfrm>
          <a:off x="6005784" y="994195"/>
          <a:ext cx="1818733" cy="1253107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E40E4A-A625-46B8-A2C0-EC03BC3DA7BF}">
      <dsp:nvSpPr>
        <dsp:cNvPr id="0" name=""/>
        <dsp:cNvSpPr/>
      </dsp:nvSpPr>
      <dsp:spPr>
        <a:xfrm>
          <a:off x="6005784" y="2307834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 Во время спорных дискуссий стал резко категоричным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5784" y="2307834"/>
        <a:ext cx="1818733" cy="674749"/>
      </dsp:txXfrm>
    </dsp:sp>
    <dsp:sp modelId="{F37E8687-0390-4926-9E83-F6FE8011EDDD}">
      <dsp:nvSpPr>
        <dsp:cNvPr id="0" name=""/>
        <dsp:cNvSpPr/>
      </dsp:nvSpPr>
      <dsp:spPr>
        <a:xfrm>
          <a:off x="8006467" y="994195"/>
          <a:ext cx="1818733" cy="125310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A589D0-EE7C-46FA-858D-DDA42242B491}">
      <dsp:nvSpPr>
        <dsp:cNvPr id="0" name=""/>
        <dsp:cNvSpPr/>
      </dsp:nvSpPr>
      <dsp:spPr>
        <a:xfrm>
          <a:off x="8006467" y="2247302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Резкая смена стиля одежды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6467" y="2247302"/>
        <a:ext cx="1818733" cy="674749"/>
      </dsp:txXfrm>
    </dsp:sp>
    <dsp:sp modelId="{84E6248D-F96C-4A0C-A4B1-24A626238C94}">
      <dsp:nvSpPr>
        <dsp:cNvPr id="0" name=""/>
        <dsp:cNvSpPr/>
      </dsp:nvSpPr>
      <dsp:spPr>
        <a:xfrm>
          <a:off x="10007150" y="994195"/>
          <a:ext cx="1818733" cy="1253107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D65501-A1E9-47BC-878F-0B99F3930205}">
      <dsp:nvSpPr>
        <dsp:cNvPr id="0" name=""/>
        <dsp:cNvSpPr/>
      </dsp:nvSpPr>
      <dsp:spPr>
        <a:xfrm>
          <a:off x="10007150" y="2247302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- Появление татуировок с изображением символики 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07150" y="2247302"/>
        <a:ext cx="1818733" cy="674749"/>
      </dsp:txXfrm>
    </dsp:sp>
    <dsp:sp modelId="{158BE869-092C-4293-AAF9-0F6A2B25C23E}">
      <dsp:nvSpPr>
        <dsp:cNvPr id="0" name=""/>
        <dsp:cNvSpPr/>
      </dsp:nvSpPr>
      <dsp:spPr>
        <a:xfrm>
          <a:off x="3736" y="3103926"/>
          <a:ext cx="1818733" cy="1253107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5281FD-55B5-4DF4-A41B-9B1CAA93814F}">
      <dsp:nvSpPr>
        <dsp:cNvPr id="0" name=""/>
        <dsp:cNvSpPr/>
      </dsp:nvSpPr>
      <dsp:spPr>
        <a:xfrm>
          <a:off x="0" y="4390406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Низкая самооценка и обостренная потребность в принадлежности к группе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90406"/>
        <a:ext cx="1818733" cy="674749"/>
      </dsp:txXfrm>
    </dsp:sp>
    <dsp:sp modelId="{B938293E-D1EE-4952-B6C6-B554176F88A6}">
      <dsp:nvSpPr>
        <dsp:cNvPr id="0" name=""/>
        <dsp:cNvSpPr/>
      </dsp:nvSpPr>
      <dsp:spPr>
        <a:xfrm>
          <a:off x="2004419" y="3103926"/>
          <a:ext cx="1818733" cy="1253107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374B69-3CC2-4DAB-ACE2-E32E303B82E0}">
      <dsp:nvSpPr>
        <dsp:cNvPr id="0" name=""/>
        <dsp:cNvSpPr/>
      </dsp:nvSpPr>
      <dsp:spPr>
        <a:xfrm>
          <a:off x="1995780" y="4419690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Повышенное увлечение вредными привычками или же яркое их осуждение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5780" y="4419690"/>
        <a:ext cx="1818733" cy="674749"/>
      </dsp:txXfrm>
    </dsp:sp>
    <dsp:sp modelId="{D0559CC9-5837-4E8D-B270-BC6865C70D13}">
      <dsp:nvSpPr>
        <dsp:cNvPr id="0" name=""/>
        <dsp:cNvSpPr/>
      </dsp:nvSpPr>
      <dsp:spPr>
        <a:xfrm>
          <a:off x="4005102" y="3103926"/>
          <a:ext cx="1818733" cy="1253107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F5E6CC-ABEC-46EE-ABEE-52D7DCDF515C}">
      <dsp:nvSpPr>
        <dsp:cNvPr id="0" name=""/>
        <dsp:cNvSpPr/>
      </dsp:nvSpPr>
      <dsp:spPr>
        <a:xfrm>
          <a:off x="4005102" y="4407092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В лексиконе появляется специфическая, ненормативная либо жаргонная лексика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5102" y="4407092"/>
        <a:ext cx="1818733" cy="674749"/>
      </dsp:txXfrm>
    </dsp:sp>
    <dsp:sp modelId="{15C3C4A0-A43B-4839-B4FE-2FD76775B012}">
      <dsp:nvSpPr>
        <dsp:cNvPr id="0" name=""/>
        <dsp:cNvSpPr/>
      </dsp:nvSpPr>
      <dsp:spPr>
        <a:xfrm>
          <a:off x="6005784" y="3103926"/>
          <a:ext cx="1818733" cy="1253107"/>
        </a:xfrm>
        <a:prstGeom prst="round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0E4D13-6951-4779-9FFF-9009548CBE03}">
      <dsp:nvSpPr>
        <dsp:cNvPr id="0" name=""/>
        <dsp:cNvSpPr/>
      </dsp:nvSpPr>
      <dsp:spPr>
        <a:xfrm>
          <a:off x="5997436" y="4407558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Стремится к уединению, внезапно ограничивает паролем компьютер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7436" y="4407558"/>
        <a:ext cx="1818733" cy="674749"/>
      </dsp:txXfrm>
    </dsp:sp>
    <dsp:sp modelId="{D10CC2E7-6885-4329-8744-29F7D3D53F97}">
      <dsp:nvSpPr>
        <dsp:cNvPr id="0" name=""/>
        <dsp:cNvSpPr/>
      </dsp:nvSpPr>
      <dsp:spPr>
        <a:xfrm>
          <a:off x="8006467" y="3103926"/>
          <a:ext cx="1818733" cy="1253107"/>
        </a:xfrm>
        <a:prstGeom prst="round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66226A-E2BD-4FA8-AB92-22AC1C0E5567}">
      <dsp:nvSpPr>
        <dsp:cNvPr id="0" name=""/>
        <dsp:cNvSpPr/>
      </dsp:nvSpPr>
      <dsp:spPr>
        <a:xfrm>
          <a:off x="8006467" y="4521334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Интернет-псевдонимы, подписки в социальных сетях, пароли и т.п. носят националистический характер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6467" y="4521334"/>
        <a:ext cx="1818733" cy="674749"/>
      </dsp:txXfrm>
    </dsp:sp>
    <dsp:sp modelId="{2EA74F2E-FCAC-4E0C-989F-CBED842492D3}">
      <dsp:nvSpPr>
        <dsp:cNvPr id="0" name=""/>
        <dsp:cNvSpPr/>
      </dsp:nvSpPr>
      <dsp:spPr>
        <a:xfrm>
          <a:off x="10007150" y="3103926"/>
          <a:ext cx="1818733" cy="1253107"/>
        </a:xfrm>
        <a:prstGeom prst="round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508259-30FA-42E0-9F1F-04CA9F16BE51}">
      <dsp:nvSpPr>
        <dsp:cNvPr id="0" name=""/>
        <dsp:cNvSpPr/>
      </dsp:nvSpPr>
      <dsp:spPr>
        <a:xfrm>
          <a:off x="9998511" y="4616454"/>
          <a:ext cx="1818733" cy="674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На компьютере оказывается много разных сохраненных ссылок или файлов экстремистского содержания</a:t>
          </a:r>
          <a:endParaRPr lang="ru-RU" sz="12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8511" y="4616454"/>
        <a:ext cx="1818733" cy="674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18821-6CEB-46EE-80C9-2875C9044D90}">
      <dsp:nvSpPr>
        <dsp:cNvPr id="0" name=""/>
        <dsp:cNvSpPr/>
      </dsp:nvSpPr>
      <dsp:spPr>
        <a:xfrm>
          <a:off x="154253" y="983920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Националистические движения (</a:t>
          </a:r>
          <a:r>
            <a:rPr lang="ru-RU" sz="1600" b="1" i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скинхеды, белое братство, белый патруль и другие</a:t>
          </a: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693" y="1040360"/>
        <a:ext cx="3586875" cy="1043293"/>
      </dsp:txXfrm>
    </dsp:sp>
    <dsp:sp modelId="{04669B8A-AD0D-40C1-AC34-28D70D7D83DC}">
      <dsp:nvSpPr>
        <dsp:cNvPr id="0" name=""/>
        <dsp:cNvSpPr/>
      </dsp:nvSpPr>
      <dsp:spPr>
        <a:xfrm>
          <a:off x="96" y="816917"/>
          <a:ext cx="809321" cy="121398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8533B6-0F19-439B-A6F8-B13A1940E588}">
      <dsp:nvSpPr>
        <dsp:cNvPr id="0" name=""/>
        <dsp:cNvSpPr/>
      </dsp:nvSpPr>
      <dsp:spPr>
        <a:xfrm>
          <a:off x="4197557" y="983920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Неформальные </a:t>
          </a:r>
          <a:r>
            <a:rPr lang="ru-RU" sz="1600" b="1" kern="1200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околофутбольные</a:t>
          </a: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600" b="1" kern="1200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околоспортивные</a:t>
          </a: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 движения</a:t>
          </a:r>
          <a:endParaRPr lang="ru-RU" sz="1600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997" y="1040360"/>
        <a:ext cx="3586875" cy="1043293"/>
      </dsp:txXfrm>
    </dsp:sp>
    <dsp:sp modelId="{183D8F74-95FA-4391-B562-59F1BAB9A1DD}">
      <dsp:nvSpPr>
        <dsp:cNvPr id="0" name=""/>
        <dsp:cNvSpPr/>
      </dsp:nvSpPr>
      <dsp:spPr>
        <a:xfrm>
          <a:off x="4043400" y="816917"/>
          <a:ext cx="809321" cy="12139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EF36A4-494D-42D4-B361-7DB18C357EB3}">
      <dsp:nvSpPr>
        <dsp:cNvPr id="0" name=""/>
        <dsp:cNvSpPr/>
      </dsp:nvSpPr>
      <dsp:spPr>
        <a:xfrm>
          <a:off x="8240861" y="983920"/>
          <a:ext cx="3699755" cy="1156173"/>
        </a:xfrm>
        <a:prstGeom prst="roundRect">
          <a:avLst/>
        </a:prstGeom>
        <a:solidFill>
          <a:schemeClr val="tx1">
            <a:alpha val="55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Движения «</a:t>
          </a:r>
          <a:r>
            <a:rPr lang="ru-RU" sz="1600" b="1" kern="1200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Колумбайн</a:t>
          </a: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» и «</a:t>
          </a:r>
          <a:r>
            <a:rPr lang="ru-RU" sz="1600" b="1" kern="1200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Скулшутинг</a:t>
          </a: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» - насилие в образовательных учреждениях</a:t>
          </a:r>
          <a:endParaRPr lang="ru-RU" sz="1600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7301" y="1040360"/>
        <a:ext cx="3586875" cy="1043293"/>
      </dsp:txXfrm>
    </dsp:sp>
    <dsp:sp modelId="{C86CECDE-DAF6-437E-B48B-DB93DF8C3093}">
      <dsp:nvSpPr>
        <dsp:cNvPr id="0" name=""/>
        <dsp:cNvSpPr/>
      </dsp:nvSpPr>
      <dsp:spPr>
        <a:xfrm>
          <a:off x="8086705" y="816917"/>
          <a:ext cx="809321" cy="12139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9F64A7-EB64-4DC6-8681-F2B1F93E5BE9}">
      <dsp:nvSpPr>
        <dsp:cNvPr id="0" name=""/>
        <dsp:cNvSpPr/>
      </dsp:nvSpPr>
      <dsp:spPr>
        <a:xfrm>
          <a:off x="154253" y="2439414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Движения «АУЕ»*, пропагандирующие криминальные и тюремные традиции и субкультуру</a:t>
          </a:r>
          <a:endParaRPr lang="ru-RU" sz="1600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693" y="2495854"/>
        <a:ext cx="3586875" cy="1043293"/>
      </dsp:txXfrm>
    </dsp:sp>
    <dsp:sp modelId="{9915A747-F829-46B9-A217-99BB932D8810}">
      <dsp:nvSpPr>
        <dsp:cNvPr id="0" name=""/>
        <dsp:cNvSpPr/>
      </dsp:nvSpPr>
      <dsp:spPr>
        <a:xfrm>
          <a:off x="96" y="2272411"/>
          <a:ext cx="809321" cy="121398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46BA6C-634D-40BB-AC72-25CFE6473091}">
      <dsp:nvSpPr>
        <dsp:cNvPr id="0" name=""/>
        <dsp:cNvSpPr/>
      </dsp:nvSpPr>
      <dsp:spPr>
        <a:xfrm>
          <a:off x="4197557" y="2439414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Группы, осуществляющие пропаганду суицидального поведения</a:t>
          </a:r>
          <a:endParaRPr lang="ru-RU" sz="1600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997" y="2495854"/>
        <a:ext cx="3586875" cy="1043293"/>
      </dsp:txXfrm>
    </dsp:sp>
    <dsp:sp modelId="{B5AC2C61-008B-4491-A213-CBF1FC914BCD}">
      <dsp:nvSpPr>
        <dsp:cNvPr id="0" name=""/>
        <dsp:cNvSpPr/>
      </dsp:nvSpPr>
      <dsp:spPr>
        <a:xfrm>
          <a:off x="4043400" y="2272411"/>
          <a:ext cx="809321" cy="121398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526E1D-0497-4E31-842F-39AFC9A9E8B1}">
      <dsp:nvSpPr>
        <dsp:cNvPr id="0" name=""/>
        <dsp:cNvSpPr/>
      </dsp:nvSpPr>
      <dsp:spPr>
        <a:xfrm>
          <a:off x="8240861" y="2439414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Поклонники различных культов (</a:t>
          </a:r>
          <a:r>
            <a:rPr lang="ru-RU" sz="1600" b="1" i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сатанисты, кришнаиты, готы, </a:t>
          </a:r>
          <a:r>
            <a:rPr lang="ru-RU" sz="1600" b="1" i="1" kern="1200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эмо</a:t>
          </a:r>
          <a:r>
            <a:rPr lang="ru-RU" sz="1600" b="1" i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i="1" kern="1200" dirty="0" err="1" smtClean="0">
              <a:ln/>
              <a:latin typeface="Arial" panose="020B0604020202020204" pitchFamily="34" charset="0"/>
              <a:cs typeface="Arial" panose="020B0604020202020204" pitchFamily="34" charset="0"/>
            </a:rPr>
            <a:t>анимэ</a:t>
          </a: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7301" y="2495854"/>
        <a:ext cx="3586875" cy="1043293"/>
      </dsp:txXfrm>
    </dsp:sp>
    <dsp:sp modelId="{24F47E46-85A1-4F52-98EF-084CF0144A70}">
      <dsp:nvSpPr>
        <dsp:cNvPr id="0" name=""/>
        <dsp:cNvSpPr/>
      </dsp:nvSpPr>
      <dsp:spPr>
        <a:xfrm>
          <a:off x="8086705" y="2272411"/>
          <a:ext cx="809321" cy="121398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AEE036-D726-4133-8CFA-9DB54B11971A}">
      <dsp:nvSpPr>
        <dsp:cNvPr id="0" name=""/>
        <dsp:cNvSpPr/>
      </dsp:nvSpPr>
      <dsp:spPr>
        <a:xfrm>
          <a:off x="4180982" y="3854939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Радикальные группировки политического толка  (</a:t>
          </a:r>
          <a:r>
            <a:rPr lang="ru-RU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анархисты, артподготовка и др.)</a:t>
          </a:r>
          <a:endParaRPr lang="ru-RU" sz="1600" b="1" i="1" kern="1200" dirty="0">
            <a:ln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7422" y="3911379"/>
        <a:ext cx="3586875" cy="1043293"/>
      </dsp:txXfrm>
    </dsp:sp>
    <dsp:sp modelId="{F0BE98DB-091B-499D-84BE-20C90A9D524E}">
      <dsp:nvSpPr>
        <dsp:cNvPr id="0" name=""/>
        <dsp:cNvSpPr/>
      </dsp:nvSpPr>
      <dsp:spPr>
        <a:xfrm>
          <a:off x="4100765" y="3656025"/>
          <a:ext cx="809321" cy="12139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C2740-8D98-4756-9F26-1E10798ABD70}">
      <dsp:nvSpPr>
        <dsp:cNvPr id="0" name=""/>
        <dsp:cNvSpPr/>
      </dsp:nvSpPr>
      <dsp:spPr>
        <a:xfrm>
          <a:off x="0" y="0"/>
          <a:ext cx="10058399" cy="1585272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 ответственность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Преступления против личности, совершенные по мотивам политической, идеологической, расовой, национальной или религиозной ненависти или вражды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Преступления террористического характера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Преступления против общественной безопасности, основ конституционного строя и безопасности государства</a:t>
          </a:r>
          <a:endParaRPr lang="ru-RU" sz="1500" kern="1200" dirty="0"/>
        </a:p>
      </dsp:txBody>
      <dsp:txXfrm>
        <a:off x="2154896" y="0"/>
        <a:ext cx="7903503" cy="1585272"/>
      </dsp:txXfrm>
    </dsp:sp>
    <dsp:sp modelId="{AB800023-AE57-4B57-8FD8-04B4B4275EFB}">
      <dsp:nvSpPr>
        <dsp:cNvPr id="0" name=""/>
        <dsp:cNvSpPr/>
      </dsp:nvSpPr>
      <dsp:spPr>
        <a:xfrm>
          <a:off x="143216" y="219772"/>
          <a:ext cx="2011680" cy="1145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E557F-F98C-421B-836C-7DDF1F762EE5}">
      <dsp:nvSpPr>
        <dsp:cNvPr id="0" name=""/>
        <dsp:cNvSpPr/>
      </dsp:nvSpPr>
      <dsp:spPr>
        <a:xfrm>
          <a:off x="0" y="1728488"/>
          <a:ext cx="10058399" cy="143216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ответственность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Возбуждение ненависти и вражды с использованием сети Интернет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Демонстрация нацистской символики и атрибутики либо атрибутики и символики экстремистских организаций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Производство и распространение экстремистских материалов</a:t>
          </a:r>
          <a:endParaRPr lang="ru-RU" sz="1500" kern="1200" dirty="0"/>
        </a:p>
      </dsp:txBody>
      <dsp:txXfrm>
        <a:off x="2154896" y="1728488"/>
        <a:ext cx="7903503" cy="1432160"/>
      </dsp:txXfrm>
    </dsp:sp>
    <dsp:sp modelId="{ACD47C08-448D-450E-A447-C0CC9882ADB9}">
      <dsp:nvSpPr>
        <dsp:cNvPr id="0" name=""/>
        <dsp:cNvSpPr/>
      </dsp:nvSpPr>
      <dsp:spPr>
        <a:xfrm>
          <a:off x="143216" y="1871705"/>
          <a:ext cx="2011680" cy="1145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6E80B-E1C3-4F86-BE78-4B06B0CBCA8B}">
      <dsp:nvSpPr>
        <dsp:cNvPr id="0" name=""/>
        <dsp:cNvSpPr/>
      </dsp:nvSpPr>
      <dsp:spPr>
        <a:xfrm>
          <a:off x="0" y="3303865"/>
          <a:ext cx="10058399" cy="145581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Гражданско-правовая ответственность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Основанием гражданско-правовой ответственности является гражданское правонарушение экстремистского характера, причиняющее окружающим вред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зависимости от объекта правонарушения выделяют имущественный и моральный вред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</a:t>
          </a:r>
          <a:endParaRPr lang="ru-RU" sz="1400" kern="1200" dirty="0"/>
        </a:p>
      </dsp:txBody>
      <dsp:txXfrm>
        <a:off x="2154896" y="3303865"/>
        <a:ext cx="7903503" cy="1455819"/>
      </dsp:txXfrm>
    </dsp:sp>
    <dsp:sp modelId="{75E5DBEC-5754-46E0-A97D-EFC187681E97}">
      <dsp:nvSpPr>
        <dsp:cNvPr id="0" name=""/>
        <dsp:cNvSpPr/>
      </dsp:nvSpPr>
      <dsp:spPr>
        <a:xfrm>
          <a:off x="143216" y="3458911"/>
          <a:ext cx="2011680" cy="1145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BE6C0-1140-4D00-B9D1-AE58DC0A31B3}">
      <dsp:nvSpPr>
        <dsp:cNvPr id="0" name=""/>
        <dsp:cNvSpPr/>
      </dsp:nvSpPr>
      <dsp:spPr>
        <a:xfrm>
          <a:off x="0" y="0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Недостаточный контроль и слабая воспитательная работа со стороны родителей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0"/>
        <a:ext cx="7887810" cy="732355"/>
      </dsp:txXfrm>
    </dsp:sp>
    <dsp:sp modelId="{83368691-2834-41B0-BCD9-72D94E52C6ED}">
      <dsp:nvSpPr>
        <dsp:cNvPr id="0" name=""/>
        <dsp:cNvSpPr/>
      </dsp:nvSpPr>
      <dsp:spPr>
        <a:xfrm>
          <a:off x="73235" y="73235"/>
          <a:ext cx="1990261" cy="585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1D8FE-92C7-4311-9D0A-4B9D14813415}">
      <dsp:nvSpPr>
        <dsp:cNvPr id="0" name=""/>
        <dsp:cNvSpPr/>
      </dsp:nvSpPr>
      <dsp:spPr>
        <a:xfrm>
          <a:off x="0" y="805590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нравственных порогов в молодежной среде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805590"/>
        <a:ext cx="7887810" cy="732355"/>
      </dsp:txXfrm>
    </dsp:sp>
    <dsp:sp modelId="{811BE5E4-8AD8-4C3F-AE27-223FF6AA92E6}">
      <dsp:nvSpPr>
        <dsp:cNvPr id="0" name=""/>
        <dsp:cNvSpPr/>
      </dsp:nvSpPr>
      <dsp:spPr>
        <a:xfrm>
          <a:off x="73235" y="878826"/>
          <a:ext cx="1990261" cy="585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07E1C-3797-4F27-B9BB-DABCC5145B15}">
      <dsp:nvSpPr>
        <dsp:cNvPr id="0" name=""/>
        <dsp:cNvSpPr/>
      </dsp:nvSpPr>
      <dsp:spPr>
        <a:xfrm>
          <a:off x="0" y="1611181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Бесцельное времяпровождение в свободные часы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1611181"/>
        <a:ext cx="7887810" cy="732355"/>
      </dsp:txXfrm>
    </dsp:sp>
    <dsp:sp modelId="{EF63AC0C-A028-4637-96B7-1A3CFE896447}">
      <dsp:nvSpPr>
        <dsp:cNvPr id="0" name=""/>
        <dsp:cNvSpPr/>
      </dsp:nvSpPr>
      <dsp:spPr>
        <a:xfrm>
          <a:off x="73235" y="1684416"/>
          <a:ext cx="1990261" cy="585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F2D4D-D472-4C6B-84AC-8FBA3D1C932E}">
      <dsp:nvSpPr>
        <dsp:cNvPr id="0" name=""/>
        <dsp:cNvSpPr/>
      </dsp:nvSpPr>
      <dsp:spPr>
        <a:xfrm>
          <a:off x="0" y="2416772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большого количества деструктивного контента в социальных сетях Интернета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2416772"/>
        <a:ext cx="7887810" cy="732355"/>
      </dsp:txXfrm>
    </dsp:sp>
    <dsp:sp modelId="{C6CF6681-979B-44DC-ACEA-A9E06EA78B75}">
      <dsp:nvSpPr>
        <dsp:cNvPr id="0" name=""/>
        <dsp:cNvSpPr/>
      </dsp:nvSpPr>
      <dsp:spPr>
        <a:xfrm>
          <a:off x="73235" y="2490007"/>
          <a:ext cx="1990261" cy="585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CF3B0-8E1F-42CF-9AD0-FD63D1D5CBF1}">
      <dsp:nvSpPr>
        <dsp:cNvPr id="0" name=""/>
        <dsp:cNvSpPr/>
      </dsp:nvSpPr>
      <dsp:spPr>
        <a:xfrm>
          <a:off x="0" y="3222362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Излишнее освещение в СМИ резонансных происшествий с участием подростков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3222362"/>
        <a:ext cx="7887810" cy="732355"/>
      </dsp:txXfrm>
    </dsp:sp>
    <dsp:sp modelId="{A7FA6F32-D41C-48AB-BD57-6FD95D3CB9D9}">
      <dsp:nvSpPr>
        <dsp:cNvPr id="0" name=""/>
        <dsp:cNvSpPr/>
      </dsp:nvSpPr>
      <dsp:spPr>
        <a:xfrm>
          <a:off x="73235" y="3295598"/>
          <a:ext cx="1990261" cy="585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F3927-36CA-4ABF-BC44-80231515CAB7}">
      <dsp:nvSpPr>
        <dsp:cNvPr id="0" name=""/>
        <dsp:cNvSpPr/>
      </dsp:nvSpPr>
      <dsp:spPr>
        <a:xfrm>
          <a:off x="0" y="4027953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Целенаправленное воздействие деструктивных движений и экстремистских организаций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4027953"/>
        <a:ext cx="7887810" cy="732355"/>
      </dsp:txXfrm>
    </dsp:sp>
    <dsp:sp modelId="{C90E11E6-563E-4D8D-BDFB-5F420FAB2D67}">
      <dsp:nvSpPr>
        <dsp:cNvPr id="0" name=""/>
        <dsp:cNvSpPr/>
      </dsp:nvSpPr>
      <dsp:spPr>
        <a:xfrm>
          <a:off x="73235" y="4101188"/>
          <a:ext cx="1990261" cy="5858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AB92-8750-4462-9CB8-9BC8B3362A29}">
      <dsp:nvSpPr>
        <dsp:cNvPr id="0" name=""/>
        <dsp:cNvSpPr/>
      </dsp:nvSpPr>
      <dsp:spPr>
        <a:xfrm>
          <a:off x="7855012" y="0"/>
          <a:ext cx="1448311" cy="13901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AC42B-F994-4468-B417-AF88DB4DF245}">
      <dsp:nvSpPr>
        <dsp:cNvPr id="0" name=""/>
        <dsp:cNvSpPr/>
      </dsp:nvSpPr>
      <dsp:spPr>
        <a:xfrm>
          <a:off x="4966" y="0"/>
          <a:ext cx="7850046" cy="1390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Разговаривайте с ребенком. Держите за правило при каждом удобном случае обсуждать с ребенком политическую, социальную и экономическую обстановку в мире, межэтнические отношения;</a:t>
          </a:r>
          <a:endParaRPr lang="ru-RU" sz="2400" kern="1200" dirty="0"/>
        </a:p>
      </dsp:txBody>
      <dsp:txXfrm>
        <a:off x="72827" y="67861"/>
        <a:ext cx="7714324" cy="1254413"/>
      </dsp:txXfrm>
    </dsp:sp>
    <dsp:sp modelId="{974AA4CD-7556-4C5B-8D48-45FACB92FD32}">
      <dsp:nvSpPr>
        <dsp:cNvPr id="0" name=""/>
        <dsp:cNvSpPr/>
      </dsp:nvSpPr>
      <dsp:spPr>
        <a:xfrm>
          <a:off x="7819325" y="1529148"/>
          <a:ext cx="1480781" cy="13901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DDB82-70A9-44C3-8102-C0CF5B4E6E9C}">
      <dsp:nvSpPr>
        <dsp:cNvPr id="0" name=""/>
        <dsp:cNvSpPr/>
      </dsp:nvSpPr>
      <dsp:spPr>
        <a:xfrm>
          <a:off x="8182" y="1529148"/>
          <a:ext cx="7811143" cy="1390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Обеспечьте досуг ребенка! Спортивные секции, школьные кружки по интересам, общественные организации и военно-патриотические клубы являются отличной возможностью для самореализации и самовыражения ребенка, значительно расширят круг его общения;</a:t>
          </a:r>
          <a:endParaRPr lang="ru-RU" sz="2000" kern="1200" dirty="0"/>
        </a:p>
      </dsp:txBody>
      <dsp:txXfrm>
        <a:off x="76043" y="1597009"/>
        <a:ext cx="7675421" cy="1254413"/>
      </dsp:txXfrm>
    </dsp:sp>
    <dsp:sp modelId="{40F4DC44-1FAE-46F6-A944-0E33F43026F0}">
      <dsp:nvSpPr>
        <dsp:cNvPr id="0" name=""/>
        <dsp:cNvSpPr/>
      </dsp:nvSpPr>
      <dsp:spPr>
        <a:xfrm>
          <a:off x="7767371" y="3058297"/>
          <a:ext cx="1540776" cy="13901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EBF83-44B5-4D96-8C14-3AC19049793F}">
      <dsp:nvSpPr>
        <dsp:cNvPr id="0" name=""/>
        <dsp:cNvSpPr/>
      </dsp:nvSpPr>
      <dsp:spPr>
        <a:xfrm>
          <a:off x="142" y="3058297"/>
          <a:ext cx="7767229" cy="1390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Интересуйтесь, какую информацию, получает ребенок! </a:t>
          </a:r>
          <a:endParaRPr lang="ru-RU" sz="2400" kern="1200" dirty="0"/>
        </a:p>
      </dsp:txBody>
      <dsp:txXfrm>
        <a:off x="68003" y="3126158"/>
        <a:ext cx="7631507" cy="1254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BEB14-035C-4E01-8B83-5AB565912C52}">
      <dsp:nvSpPr>
        <dsp:cNvPr id="0" name=""/>
        <dsp:cNvSpPr/>
      </dsp:nvSpPr>
      <dsp:spPr>
        <a:xfrm>
          <a:off x="0" y="806207"/>
          <a:ext cx="10987089" cy="586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2720" tIns="144463" rIns="8527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000" kern="1200" dirty="0" smtClean="0"/>
            <a:t>Не осуждайте категорически увлечение подростка и идеологию его группы! Вместо этого попытайтесь выяснить причину экстремистского настроения;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Начните «контрпропаганду»! Человек сможет гораздо больше сделать, если он будет учиться и станет профессионалом, за которым пойдут и к которому прислушаются.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Приводите больше примеров из истории и личной жизни о событиях, когда люди разных рас, национальностей и вероисповедания вместе добивались положительных для себя и общества целей;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Попытайтесь ограничить общение подростка со знакомыми, оказывающими на него негативное влияние, попытайтесь изолировать от лидера группы;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Помните, что общение с подростком не должно быть чрезмерно твердым и навязчивым, поскольку такая тактика точно обернется протестом и не достигнет поставленной цели.</a:t>
          </a:r>
          <a:endParaRPr lang="ru-RU" sz="2000" kern="1200" dirty="0"/>
        </a:p>
      </dsp:txBody>
      <dsp:txXfrm>
        <a:off x="0" y="806207"/>
        <a:ext cx="10987089" cy="5865312"/>
      </dsp:txXfrm>
    </dsp:sp>
    <dsp:sp modelId="{FE5C52B7-DDE5-4FBE-874E-79A2A67AA72F}">
      <dsp:nvSpPr>
        <dsp:cNvPr id="0" name=""/>
        <dsp:cNvSpPr/>
      </dsp:nvSpPr>
      <dsp:spPr>
        <a:xfrm>
          <a:off x="340929" y="88030"/>
          <a:ext cx="10461329" cy="112238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700" tIns="0" rIns="290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effectLst/>
            </a:rPr>
            <a:t>Как действовать если подросток попал под влияние экстремизма?</a:t>
          </a:r>
          <a:endParaRPr lang="ru-RU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719" y="142820"/>
        <a:ext cx="10351749" cy="1012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F8D8B7-794F-4CB4-84B4-DE8E8B8ACBA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463F6C-D979-46F5-AA8F-A22DCBDB41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3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8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348" y="1233616"/>
            <a:ext cx="10748721" cy="33295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экстремистских проявлений и деструктивного поведения</a:t>
            </a:r>
            <a:b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молодежной среде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402" y="5377531"/>
            <a:ext cx="10485110" cy="86142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Центр по противодействию экстремизму 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УМВД России по Оренбургской области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8984" y="5165124"/>
            <a:ext cx="10873946" cy="4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1" y="5377531"/>
            <a:ext cx="755749" cy="1146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45" y="5377530"/>
            <a:ext cx="734485" cy="11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25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03" y="281321"/>
            <a:ext cx="3200400" cy="1086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экстремизм?</a:t>
            </a:r>
            <a:endParaRPr lang="ru-RU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367480"/>
            <a:ext cx="3200400" cy="379764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7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</a:t>
            </a:r>
            <a:r>
              <a:rPr lang="ru-RU" dirty="0" smtClean="0"/>
              <a:t> (от лат. </a:t>
            </a:r>
            <a:r>
              <a:rPr lang="en-US" i="1" dirty="0" err="1" smtClean="0"/>
              <a:t>extremus</a:t>
            </a:r>
            <a:r>
              <a:rPr lang="en-US" dirty="0" smtClean="0"/>
              <a:t> – </a:t>
            </a:r>
            <a:r>
              <a:rPr lang="ru-RU" dirty="0" smtClean="0"/>
              <a:t>крайний, последний) – это приверженность крайним взглядам и мерам. </a:t>
            </a:r>
          </a:p>
          <a:p>
            <a:pPr algn="just"/>
            <a:r>
              <a:rPr lang="ru-RU" dirty="0" smtClean="0"/>
              <a:t>Склонность к решению возникших проблем социального, политического, правового, экономического, экологического, национального и религиозного характера не принятыми в обществе способами, средствами и методами, сопряженными с насилием либо угрозой его применения.</a:t>
            </a:r>
          </a:p>
          <a:p>
            <a:pPr algn="just"/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</a:t>
            </a:r>
            <a:r>
              <a:rPr lang="ru-RU" dirty="0" smtClean="0"/>
              <a:t> </a:t>
            </a:r>
            <a:r>
              <a:rPr lang="ru-RU" u="sng" dirty="0" smtClean="0"/>
              <a:t>не имеет ни чего общего</a:t>
            </a:r>
            <a:r>
              <a:rPr lang="ru-RU" dirty="0" smtClean="0"/>
              <a:t> с экстримом (от </a:t>
            </a:r>
            <a:r>
              <a:rPr lang="ru-RU" dirty="0" err="1" smtClean="0"/>
              <a:t>анг</a:t>
            </a:r>
            <a:r>
              <a:rPr lang="ru-RU" dirty="0" smtClean="0"/>
              <a:t>. </a:t>
            </a:r>
            <a:r>
              <a:rPr lang="en-US" i="1" dirty="0" err="1" smtClean="0"/>
              <a:t>extrem</a:t>
            </a:r>
            <a:r>
              <a:rPr lang="en-US" dirty="0" smtClean="0"/>
              <a:t> – </a:t>
            </a:r>
            <a:r>
              <a:rPr lang="ru-RU" dirty="0" smtClean="0"/>
              <a:t>противоположный, обладающий высокой степенью, чрезмерный, особенный) - действия, как правило связанные с опасностью для жизни. 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40043"/>
            <a:ext cx="7306962" cy="66149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Экстремистская деятельность</a:t>
            </a:r>
            <a:r>
              <a:rPr lang="ru-RU" b="1" dirty="0" smtClean="0"/>
              <a:t> </a:t>
            </a:r>
            <a:r>
              <a:rPr lang="ru-RU" dirty="0" smtClean="0"/>
              <a:t>– деятельность общественных и религиозных объединений, иных организаций, средств массовой информации, физических лиц по планированию, организации, подготовки и проведению действий направленных на: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н</a:t>
            </a:r>
            <a:r>
              <a:rPr lang="ru-RU" sz="1800" dirty="0" smtClean="0"/>
              <a:t>асильственное изменение основ конституционного строя и нарушения целостности Российской Федерации;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п</a:t>
            </a:r>
            <a:r>
              <a:rPr lang="ru-RU" sz="1800" dirty="0" smtClean="0"/>
              <a:t>убличное оправдание терроризма и осуществление террористической деятельности;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в</a:t>
            </a:r>
            <a:r>
              <a:rPr lang="ru-RU" sz="1800" dirty="0" smtClean="0"/>
              <a:t>озбуждение социальной, расовой, национальной и религиозной розни;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совершение преступлений по мотивам политической, идеологической, расовой, национальной или религиозной ненависти или вражды;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 использование нацистской атрибутики или символики, либо атрибутики и символики экстремистских организаций;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массовое распространение экстремистских материалов, их изготовление или хранение в целях массового распространения;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финансирование </a:t>
            </a:r>
            <a:r>
              <a:rPr lang="ru-RU" sz="1800" dirty="0"/>
              <a:t>указанных деяний </a:t>
            </a:r>
            <a:r>
              <a:rPr lang="ru-RU" sz="1800" dirty="0" smtClean="0"/>
              <a:t>и иное содействие в их организации, подготовке и осуществлении.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" y="5048710"/>
            <a:ext cx="3040493" cy="17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765" y="247038"/>
            <a:ext cx="9404723" cy="1400530"/>
          </a:xfrm>
        </p:spPr>
        <p:txBody>
          <a:bodyPr anchor="ctr"/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Признаки деструктивного поведения подростка:</a:t>
            </a:r>
            <a:endParaRPr lang="ru-RU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3569" y="832022"/>
          <a:ext cx="11829620" cy="602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850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30579-D0B4-4B4D-A345-26BADBCF7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>
                                            <p:graphicEl>
                                              <a:dgm id="{E4430579-D0B4-4B4D-A345-26BADBCF7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>
                                            <p:graphicEl>
                                              <a:dgm id="{E4430579-D0B4-4B4D-A345-26BADBCF7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72F6D8-0A75-49A1-84B2-A9FBD0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>
                                            <p:graphicEl>
                                              <a:dgm id="{A572F6D8-0A75-49A1-84B2-A9FBD0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>
                                            <p:graphicEl>
                                              <a:dgm id="{A572F6D8-0A75-49A1-84B2-A9FBD0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EEB35-4160-48BC-8A16-5FAFABAE1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4">
                                            <p:graphicEl>
                                              <a:dgm id="{D0DEEB35-4160-48BC-8A16-5FAFABAE1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">
                                            <p:graphicEl>
                                              <a:dgm id="{D0DEEB35-4160-48BC-8A16-5FAFABAE1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1A4B8-4B46-4CC7-A397-761DC8CDF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4">
                                            <p:graphicEl>
                                              <a:dgm id="{2F71A4B8-4B46-4CC7-A397-761DC8CDF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4">
                                            <p:graphicEl>
                                              <a:dgm id="{2F71A4B8-4B46-4CC7-A397-761DC8CDF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FD0D7-A8A6-4A0F-919B-A51ADAFC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4">
                                            <p:graphicEl>
                                              <a:dgm id="{F21FD0D7-A8A6-4A0F-919B-A51ADAFC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4">
                                            <p:graphicEl>
                                              <a:dgm id="{F21FD0D7-A8A6-4A0F-919B-A51ADAFC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78EBE-320C-463D-B667-D0804F5B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4">
                                            <p:graphicEl>
                                              <a:dgm id="{8DC78EBE-320C-463D-B667-D0804F5B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4">
                                            <p:graphicEl>
                                              <a:dgm id="{8DC78EBE-320C-463D-B667-D0804F5B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5B2A2-2270-420E-8ACD-7C35D6FC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4">
                                            <p:graphicEl>
                                              <a:dgm id="{43E5B2A2-2270-420E-8ACD-7C35D6FC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4">
                                            <p:graphicEl>
                                              <a:dgm id="{43E5B2A2-2270-420E-8ACD-7C35D6FC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E40E4A-A625-46B8-A2C0-EC03BC3D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4">
                                            <p:graphicEl>
                                              <a:dgm id="{96E40E4A-A625-46B8-A2C0-EC03BC3D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4">
                                            <p:graphicEl>
                                              <a:dgm id="{96E40E4A-A625-46B8-A2C0-EC03BC3D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8687-0390-4926-9E83-F6FE8011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4">
                                            <p:graphicEl>
                                              <a:dgm id="{F37E8687-0390-4926-9E83-F6FE8011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4">
                                            <p:graphicEl>
                                              <a:dgm id="{F37E8687-0390-4926-9E83-F6FE8011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589D0-EE7C-46FA-858D-DDA42242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4">
                                            <p:graphicEl>
                                              <a:dgm id="{6EA589D0-EE7C-46FA-858D-DDA42242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4">
                                            <p:graphicEl>
                                              <a:dgm id="{6EA589D0-EE7C-46FA-858D-DDA42242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E6248D-F96C-4A0C-A4B1-24A626238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">
                                            <p:graphicEl>
                                              <a:dgm id="{84E6248D-F96C-4A0C-A4B1-24A626238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">
                                            <p:graphicEl>
                                              <a:dgm id="{84E6248D-F96C-4A0C-A4B1-24A626238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D65501-A1E9-47BC-878F-0B99F39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4">
                                            <p:graphicEl>
                                              <a:dgm id="{E4D65501-A1E9-47BC-878F-0B99F39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4">
                                            <p:graphicEl>
                                              <a:dgm id="{E4D65501-A1E9-47BC-878F-0B99F39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BE869-092C-4293-AAF9-0F6A2B25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4">
                                            <p:graphicEl>
                                              <a:dgm id="{158BE869-092C-4293-AAF9-0F6A2B25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0" fill="hold"/>
                                        <p:tgtEl>
                                          <p:spTgt spid="4">
                                            <p:graphicEl>
                                              <a:dgm id="{158BE869-092C-4293-AAF9-0F6A2B25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281FD-55B5-4DF4-A41B-9B1CAA938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0" fill="hold"/>
                                        <p:tgtEl>
                                          <p:spTgt spid="4">
                                            <p:graphicEl>
                                              <a:dgm id="{055281FD-55B5-4DF4-A41B-9B1CAA938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000" fill="hold"/>
                                        <p:tgtEl>
                                          <p:spTgt spid="4">
                                            <p:graphicEl>
                                              <a:dgm id="{055281FD-55B5-4DF4-A41B-9B1CAA938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8293E-D1EE-4952-B6C6-B554176F8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0" fill="hold"/>
                                        <p:tgtEl>
                                          <p:spTgt spid="4">
                                            <p:graphicEl>
                                              <a:dgm id="{B938293E-D1EE-4952-B6C6-B554176F8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0" fill="hold"/>
                                        <p:tgtEl>
                                          <p:spTgt spid="4">
                                            <p:graphicEl>
                                              <a:dgm id="{B938293E-D1EE-4952-B6C6-B554176F8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74B69-3CC2-4DAB-ACE2-E32E303B8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0" fill="hold"/>
                                        <p:tgtEl>
                                          <p:spTgt spid="4">
                                            <p:graphicEl>
                                              <a:dgm id="{D1374B69-3CC2-4DAB-ACE2-E32E303B8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0" fill="hold"/>
                                        <p:tgtEl>
                                          <p:spTgt spid="4">
                                            <p:graphicEl>
                                              <a:dgm id="{D1374B69-3CC2-4DAB-ACE2-E32E303B8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59CC9-5837-4E8D-B270-BC6865C7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0" fill="hold"/>
                                        <p:tgtEl>
                                          <p:spTgt spid="4">
                                            <p:graphicEl>
                                              <a:dgm id="{D0559CC9-5837-4E8D-B270-BC6865C7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000" fill="hold"/>
                                        <p:tgtEl>
                                          <p:spTgt spid="4">
                                            <p:graphicEl>
                                              <a:dgm id="{D0559CC9-5837-4E8D-B270-BC6865C7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F5E6CC-ABEC-46EE-ABEE-52D7DCDF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0" fill="hold"/>
                                        <p:tgtEl>
                                          <p:spTgt spid="4">
                                            <p:graphicEl>
                                              <a:dgm id="{F1F5E6CC-ABEC-46EE-ABEE-52D7DCDF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4000" fill="hold"/>
                                        <p:tgtEl>
                                          <p:spTgt spid="4">
                                            <p:graphicEl>
                                              <a:dgm id="{F1F5E6CC-ABEC-46EE-ABEE-52D7DCDF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3C4A0-A43B-4839-B4FE-2FD76775B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000" fill="hold"/>
                                        <p:tgtEl>
                                          <p:spTgt spid="4">
                                            <p:graphicEl>
                                              <a:dgm id="{15C3C4A0-A43B-4839-B4FE-2FD76775B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000" fill="hold"/>
                                        <p:tgtEl>
                                          <p:spTgt spid="4">
                                            <p:graphicEl>
                                              <a:dgm id="{15C3C4A0-A43B-4839-B4FE-2FD76775B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E4D13-6951-4779-9FFF-9009548CB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4000" fill="hold"/>
                                        <p:tgtEl>
                                          <p:spTgt spid="4">
                                            <p:graphicEl>
                                              <a:dgm id="{C70E4D13-6951-4779-9FFF-9009548CB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4000" fill="hold"/>
                                        <p:tgtEl>
                                          <p:spTgt spid="4">
                                            <p:graphicEl>
                                              <a:dgm id="{C70E4D13-6951-4779-9FFF-9009548CB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CC2E7-6885-4329-8744-29F7D3D53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000" fill="hold"/>
                                        <p:tgtEl>
                                          <p:spTgt spid="4">
                                            <p:graphicEl>
                                              <a:dgm id="{D10CC2E7-6885-4329-8744-29F7D3D53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000" fill="hold"/>
                                        <p:tgtEl>
                                          <p:spTgt spid="4">
                                            <p:graphicEl>
                                              <a:dgm id="{D10CC2E7-6885-4329-8744-29F7D3D53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6226A-E2BD-4FA8-AB92-22AC1C0E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4000" fill="hold"/>
                                        <p:tgtEl>
                                          <p:spTgt spid="4">
                                            <p:graphicEl>
                                              <a:dgm id="{8D66226A-E2BD-4FA8-AB92-22AC1C0E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4000" fill="hold"/>
                                        <p:tgtEl>
                                          <p:spTgt spid="4">
                                            <p:graphicEl>
                                              <a:dgm id="{8D66226A-E2BD-4FA8-AB92-22AC1C0E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74F2E-FCAC-4E0C-989F-CBED8424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4000" fill="hold"/>
                                        <p:tgtEl>
                                          <p:spTgt spid="4">
                                            <p:graphicEl>
                                              <a:dgm id="{2EA74F2E-FCAC-4E0C-989F-CBED8424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4000" fill="hold"/>
                                        <p:tgtEl>
                                          <p:spTgt spid="4">
                                            <p:graphicEl>
                                              <a:dgm id="{2EA74F2E-FCAC-4E0C-989F-CBED8424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08259-30FA-42E0-9F1F-04CA9F16B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0" fill="hold"/>
                                        <p:tgtEl>
                                          <p:spTgt spid="4">
                                            <p:graphicEl>
                                              <a:dgm id="{A9508259-30FA-42E0-9F1F-04CA9F16B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4000" fill="hold"/>
                                        <p:tgtEl>
                                          <p:spTgt spid="4">
                                            <p:graphicEl>
                                              <a:dgm id="{A9508259-30FA-42E0-9F1F-04CA9F16B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t="13738" b="5540"/>
          <a:stretch/>
        </p:blipFill>
        <p:spPr>
          <a:xfrm>
            <a:off x="596684" y="438870"/>
            <a:ext cx="9988938" cy="7019874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597" y="0"/>
            <a:ext cx="9404723" cy="1400530"/>
          </a:xfrm>
        </p:spPr>
        <p:txBody>
          <a:bodyPr anchor="ctr"/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Виды деструктивных движений:</a:t>
            </a:r>
            <a:endParaRPr lang="ru-RU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8281" y="941952"/>
          <a:ext cx="11940714" cy="58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226" y="6351373"/>
            <a:ext cx="741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Решением Верховного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 РФ от 17.08.2020 г. движение «Арестантское уголовное единство» и признано экстремистским и запрещена его деятельность на территории РФ.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844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69B8A-AD0D-40C1-AC34-28D70D7D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4669B8A-AD0D-40C1-AC34-28D70D7D8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18821-6CEB-46EE-80C9-2875C9044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C5018821-6CEB-46EE-80C9-2875C9044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D8F74-95FA-4391-B562-59F1BAB9A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83D8F74-95FA-4391-B562-59F1BAB9A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533B6-0F19-439B-A6F8-B13A1940E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A8533B6-0F19-439B-A6F8-B13A1940E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6CECDE-DAF6-437E-B48B-DB93DF8C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86CECDE-DAF6-437E-B48B-DB93DF8C3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F36A4-494D-42D4-B361-7DB18C357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6EF36A4-494D-42D4-B361-7DB18C357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5A747-F829-46B9-A217-99BB932D8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915A747-F829-46B9-A217-99BB932D8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F64A7-EB64-4DC6-8681-F2B1F93E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09F64A7-EB64-4DC6-8681-F2B1F93E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C2C61-008B-4491-A213-CBF1FC914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5AC2C61-008B-4491-A213-CBF1FC914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6BA6C-634D-40BB-AC72-25CFE6473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846BA6C-634D-40BB-AC72-25CFE6473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47E46-85A1-4F52-98EF-084CF0144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4F47E46-85A1-4F52-98EF-084CF0144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26E1D-0497-4E31-842F-39AFC9A9E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B4526E1D-0497-4E31-842F-39AFC9A9E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E98DB-091B-499D-84BE-20C90A9D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0BE98DB-091B-499D-84BE-20C90A9D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EE036-D726-4133-8CFA-9DB54B119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65AEE036-D726-4133-8CFA-9DB54B119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745" y="286603"/>
            <a:ext cx="10058400" cy="11550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экстремистскую деятельность: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441622"/>
          <a:ext cx="10058400" cy="476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81858"/>
            <a:ext cx="1319334" cy="13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52" y="337388"/>
            <a:ext cx="9659424" cy="1400530"/>
          </a:xfrm>
        </p:spPr>
        <p:txBody>
          <a:bodyPr anchor="ctr">
            <a:normAutofit fontScale="90000"/>
          </a:bodyPr>
          <a:lstStyle/>
          <a:p>
            <a:r>
              <a:rPr lang="ru-RU" sz="3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Пр</a:t>
            </a:r>
            <a:r>
              <a:rPr lang="ru-RU" sz="3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ичины</a:t>
            </a:r>
            <a:r>
              <a:rPr lang="ru-RU" sz="3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немотивированной агрессии и деструктивного поведения подростков и молодежи:</a:t>
            </a:r>
            <a:endParaRPr lang="ru-RU" sz="3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47352" y="1968843"/>
          <a:ext cx="9951308" cy="476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57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68691-2834-41B0-BCD9-72D94E52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3368691-2834-41B0-BCD9-72D94E52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3368691-2834-41B0-BCD9-72D94E52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BE6C0-1140-4D00-B9D1-AE58DC0A3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1CEBE6C0-1140-4D00-B9D1-AE58DC0A3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CEBE6C0-1140-4D00-B9D1-AE58DC0A3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BE5E4-8AD8-4C3F-AE27-223FF6AA9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11BE5E4-8AD8-4C3F-AE27-223FF6AA9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11BE5E4-8AD8-4C3F-AE27-223FF6AA9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1D8FE-92C7-4311-9D0A-4B9D1481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831D8FE-92C7-4311-9D0A-4B9D1481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831D8FE-92C7-4311-9D0A-4B9D1481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3AC0C-A028-4637-96B7-1A3CFE89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F63AC0C-A028-4637-96B7-1A3CFE89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F63AC0C-A028-4637-96B7-1A3CFE89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407E1C-3797-4F27-B9BB-DABCC514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A407E1C-3797-4F27-B9BB-DABCC514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A407E1C-3797-4F27-B9BB-DABCC514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F6681-979B-44DC-ACEA-A9E06EA7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6CF6681-979B-44DC-ACEA-A9E06EA7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6CF6681-979B-44DC-ACEA-A9E06EA7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2F2D4D-D472-4C6B-84AC-8FBA3D1C9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42F2D4D-D472-4C6B-84AC-8FBA3D1C9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42F2D4D-D472-4C6B-84AC-8FBA3D1C9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A6F32-D41C-48AB-BD57-6FD95D3C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A7FA6F32-D41C-48AB-BD57-6FD95D3C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A7FA6F32-D41C-48AB-BD57-6FD95D3C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CF3B0-8E1F-42CF-9AD0-FD63D1D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BACF3B0-8E1F-42CF-9AD0-FD63D1D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FBACF3B0-8E1F-42CF-9AD0-FD63D1D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E11E6-563E-4D8D-BDFB-5F420FAB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90E11E6-563E-4D8D-BDFB-5F420FAB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90E11E6-563E-4D8D-BDFB-5F420FAB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F3927-36CA-4ABF-BC44-80231515C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C42F3927-36CA-4ABF-BC44-80231515C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C42F3927-36CA-4ABF-BC44-80231515C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216" y="190610"/>
            <a:ext cx="10058400" cy="1789332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снизить риск попадания ребенка под влияние пропаганды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экстремизма?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868768"/>
              </p:ext>
            </p:extLst>
          </p:nvPr>
        </p:nvGraphicFramePr>
        <p:xfrm>
          <a:off x="215215" y="2009689"/>
          <a:ext cx="9308290" cy="444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9" y="92210"/>
            <a:ext cx="1670449" cy="1676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04" y="1819555"/>
            <a:ext cx="2249688" cy="1685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88" y="3530601"/>
            <a:ext cx="2246803" cy="1498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88" y="5049520"/>
            <a:ext cx="2246804" cy="1643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42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DDB82-70A9-44C3-8102-C0CF5B4E6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C8BDDB82-70A9-44C3-8102-C0CF5B4E6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AA4CD-7556-4C5B-8D48-45FACB92F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74AA4CD-7556-4C5B-8D48-45FACB92F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EBF83-44B5-4D96-8C14-3AC19049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E0DEBF83-44B5-4D96-8C14-3AC190497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4DC44-1FAE-46F6-A944-0E33F4302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40F4DC44-1FAE-46F6-A944-0E33F4302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4202617"/>
              </p:ext>
            </p:extLst>
          </p:nvPr>
        </p:nvGraphicFramePr>
        <p:xfrm>
          <a:off x="646110" y="152400"/>
          <a:ext cx="10987089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61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5C52B7-DDE5-4FBE-874E-79A2A67AA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E5C52B7-DDE5-4FBE-874E-79A2A67AA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8BEB14-035C-4E01-8B83-5AB565912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78BEB14-035C-4E01-8B83-5AB565912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783" y="4444976"/>
            <a:ext cx="10113645" cy="8229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5099" y="5247637"/>
            <a:ext cx="9841347" cy="142128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</a:t>
            </a:r>
            <a:r>
              <a:rPr lang="ru-RU" sz="2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ПРОТИВОДЕЙСТВИЮ </a:t>
            </a:r>
            <a:r>
              <a:rPr lang="ru-RU" sz="2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ЭКСТРЕМИЗМУ </a:t>
            </a:r>
          </a:p>
          <a:p>
            <a:pPr algn="ctr"/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УМВД России по Оренбургской 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algn="ctr"/>
            <a:r>
              <a:rPr lang="en-US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cpeoren@mvd.ru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" y="4696917"/>
            <a:ext cx="1243140" cy="1897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4686126"/>
            <a:ext cx="1215425" cy="1908216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8667" r="10324" b="8749"/>
          <a:stretch/>
        </p:blipFill>
        <p:spPr>
          <a:xfrm>
            <a:off x="1828800" y="508000"/>
            <a:ext cx="8318500" cy="3721100"/>
          </a:xfrm>
        </p:spPr>
      </p:pic>
    </p:spTree>
    <p:extLst>
      <p:ext uri="{BB962C8B-B14F-4D97-AF65-F5344CB8AC3E}">
        <p14:creationId xmlns:p14="http://schemas.microsoft.com/office/powerpoint/2010/main" val="27626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809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Профилактика  экстремистских проявлений и деструктивного поведения в молодежной среде</vt:lpstr>
      <vt:lpstr>Что такое экстремизм?</vt:lpstr>
      <vt:lpstr> Признаки деструктивного поведения подростка:</vt:lpstr>
      <vt:lpstr> Виды деструктивных движений:</vt:lpstr>
      <vt:lpstr>Ответственность за экстремистскую деятельность: </vt:lpstr>
      <vt:lpstr> Причины немотивированной агрессии и деструктивного поведения подростков и молодежи:</vt:lpstr>
      <vt:lpstr>Как снизить риск попадания ребенка под влияние пропаганды экстремизма?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экстремистских проявлений и деструктивного поведения в молодежной среде</dc:title>
  <dc:creator>V</dc:creator>
  <cp:lastModifiedBy>User</cp:lastModifiedBy>
  <cp:revision>3</cp:revision>
  <dcterms:modified xsi:type="dcterms:W3CDTF">2020-11-25T04:50:33Z</dcterms:modified>
</cp:coreProperties>
</file>